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62" r:id="rId3"/>
    <p:sldId id="264" r:id="rId4"/>
    <p:sldId id="265" r:id="rId5"/>
    <p:sldId id="266" r:id="rId6"/>
    <p:sldId id="269" r:id="rId7"/>
    <p:sldId id="268" r:id="rId8"/>
    <p:sldId id="267" r:id="rId9"/>
    <p:sldId id="258" r:id="rId10"/>
    <p:sldId id="263" r:id="rId11"/>
    <p:sldId id="26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9"/>
    <p:restoredTop sz="93146"/>
  </p:normalViewPr>
  <p:slideViewPr>
    <p:cSldViewPr snapToGrid="0" snapToObjects="1">
      <p:cViewPr varScale="1">
        <p:scale>
          <a:sx n="90" d="100"/>
          <a:sy n="90" d="100"/>
        </p:scale>
        <p:origin x="2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5AAB-0FE7-E942-8D31-572EC61F620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E0000-6BDD-F848-A1DE-B6E6EBCA8E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39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07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9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78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79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8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53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15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49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761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1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48C39B-9A5A-FB40-AB32-56DD68CF9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20C990-3201-1D4A-BB73-0D6B828EB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85C90D-7D89-0344-A86B-AC6920C8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A4C62C-66A5-EA49-91B3-44CCC34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8D8B5E-9033-E643-8D02-F9466758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03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808A0-C472-8242-94BE-0008FCA0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4D67B2-9030-404C-B104-30AFF3B2D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C92BFD-8F25-B34A-99B9-C9D8AC55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6ADE74-F15A-8E48-8AD2-FE35EAD2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C7C42-D0FD-5A45-A7A4-4B9252E1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0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F655A17-73E6-E049-87A9-D18CFCC7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3BC597-DAA4-5B4D-B9D9-2F391C8A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6F0C42-C265-904A-B384-63EA9390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69C7DA-D75D-7246-821A-827DDFB7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A059BC-30E0-8347-A841-3BD0B3E9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8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83BD3-78C6-DC4A-9763-575F33B2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4F559F-AC22-134F-B1B1-EFA4A275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F223C-DD19-4442-8365-6EE5BD7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698B8-A27B-FD48-8631-91C9EFC8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DF35-E308-1246-A681-8C995FD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43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ED7D4-BE89-3D48-B36C-9930F1CA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257C12-E84B-0742-8A8F-6C1735DC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7083F2-7F08-1944-9FDC-2E43613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15FB5-2F18-1645-85C1-AC2B25B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0163FF-3CEA-DA45-99BA-1147703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0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ADDAF2-99FE-2347-A6C1-F7D397B0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9E1AC-C4A1-D347-8CD5-8ED86856B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3CADE0-C940-FB47-9D20-1E4BC1B2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364D30-0635-1A4D-B791-00F69BF2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412D4-B144-2F4C-9FBC-5FE717A4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E8441C-0863-C642-BF88-D0E39B0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E54E31-FA28-E047-BDE8-817F1AAB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489EB2-E2E7-E443-876C-3709B1C8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F2AC12-82D2-D345-B9D0-44AE75D71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A0EE570-0768-AF44-97A1-45BFB78CF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8508A4B-7410-D746-ADDD-A5F6C3F1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B9A80F-20DB-D741-B1FF-55C5AEC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C76E6A-DB5C-F447-BDDD-F2A0005C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78419A-B0E8-C54E-9975-2569BA32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3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961669-BC00-1D43-8608-11AF0D33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BA98088-37CC-4F42-B8FA-A0253BC1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A54850-EFAE-934D-B289-CEA9864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EC4BE-3374-A34E-A738-DAD2DD1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17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30D1D-4CFD-874B-B8D6-789738FE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7B99C3-F6CE-9244-B9C2-28F87F35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B3BD89-1A88-2B4D-B377-D5F52D64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37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594724-EC33-6848-B266-A85294E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4FC3C-BC1E-E441-A0F4-466BBC1D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C56399-5712-0E44-A712-A0AF77F1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89843-348D-7645-AC60-21E662D1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D20540-F081-9C43-A77D-25780DE2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FF4459-D37C-654C-B08E-063A48CF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1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40A2A-CD4E-2B48-9B0B-6707AD21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B34429-E8A4-DE4F-B9CD-E16D970C6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70FBC0-6C71-CB47-940A-716348DD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64AD6B-1040-2547-9FC4-622A48CC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6379DC-52D8-3747-86E7-647CBAF6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C312B3-6BFA-B147-9B1D-CC400450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A5CDBE8-F909-4F42-A7A4-CABDD488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0232E7-6856-5842-9446-83164B96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E6097-6E61-184C-A6C3-26B91F085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DDD6-012F-274C-AFCB-FBB0366E04B6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51035-97FC-594F-A33B-B7CB724F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58326-6A4A-A046-9090-885BCF8E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6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12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6.svg"/><Relationship Id="rId5" Type="http://schemas.openxmlformats.org/officeDocument/2006/relationships/image" Target="../media/image6.svg"/><Relationship Id="rId15" Type="http://schemas.openxmlformats.org/officeDocument/2006/relationships/image" Target="../media/image20.svg"/><Relationship Id="rId10" Type="http://schemas.openxmlformats.org/officeDocument/2006/relationships/image" Target="../media/image105.png"/><Relationship Id="rId4" Type="http://schemas.openxmlformats.org/officeDocument/2006/relationships/image" Target="../media/image5.png"/><Relationship Id="rId9" Type="http://schemas.openxmlformats.org/officeDocument/2006/relationships/image" Target="../media/image104.sv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図 4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88B5FA7-0B4D-EF4C-B190-075AA90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15950"/>
            <a:ext cx="11017918" cy="5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BF9F5A4-5654-0A48-8E4B-F67D73345557}"/>
              </a:ext>
            </a:extLst>
          </p:cNvPr>
          <p:cNvGrpSpPr/>
          <p:nvPr/>
        </p:nvGrpSpPr>
        <p:grpSpPr>
          <a:xfrm>
            <a:off x="950448" y="701491"/>
            <a:ext cx="6818712" cy="5035885"/>
            <a:chOff x="950448" y="701491"/>
            <a:chExt cx="6818712" cy="5035885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18CBB3E-3688-7B4D-A044-AB23591DEB68}"/>
                </a:ext>
              </a:extLst>
            </p:cNvPr>
            <p:cNvGrpSpPr/>
            <p:nvPr/>
          </p:nvGrpSpPr>
          <p:grpSpPr>
            <a:xfrm>
              <a:off x="2496000" y="1443789"/>
              <a:ext cx="3600000" cy="3600000"/>
              <a:chOff x="0" y="0"/>
              <a:chExt cx="3600000" cy="3600000"/>
            </a:xfrm>
          </p:grpSpPr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9588D45C-53EC-2544-8260-02DF15F03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180000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6B78D681-3DE4-C744-8A92-4F9313F28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0" cy="1803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4F78271D-527D-CF49-9823-BDEF9B8B4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7AF2643D-4D81-A340-A3B0-4FDDEADE5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208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92837EDA-D2EC-4C49-B094-BEEE303A9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6"/>
                <a:ext cx="1272791" cy="12760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EC535-FCC3-F44B-9E80-D6FB96AFF6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208" y="1796715"/>
                <a:ext cx="1272792" cy="12760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08EC2DFC-4E2C-3641-A558-1F85D4C0F5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0"/>
                <a:ext cx="0" cy="180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2436053-2183-3B47-B8AA-66CFA2A4A5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1800000"/>
                <a:ext cx="1800000" cy="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1EAC6FE0-DB7F-D247-9325-DF2B4F0ED3CF}"/>
                </a:ext>
              </a:extLst>
            </p:cNvPr>
            <p:cNvSpPr txBox="1"/>
            <p:nvPr/>
          </p:nvSpPr>
          <p:spPr>
            <a:xfrm>
              <a:off x="3509366" y="701491"/>
              <a:ext cx="1573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3DBBB8C-D471-3C4D-B1F8-9694CF9F6AE5}"/>
                </a:ext>
              </a:extLst>
            </p:cNvPr>
            <p:cNvSpPr txBox="1"/>
            <p:nvPr/>
          </p:nvSpPr>
          <p:spPr>
            <a:xfrm>
              <a:off x="1536699" y="1321382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90875CD9-C579-CC45-8BC2-411D92540AD6}"/>
                </a:ext>
              </a:extLst>
            </p:cNvPr>
            <p:cNvSpPr txBox="1"/>
            <p:nvPr/>
          </p:nvSpPr>
          <p:spPr>
            <a:xfrm>
              <a:off x="950448" y="292390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63476D1-90B2-8B4E-AB20-ABAEF183CFEB}"/>
                </a:ext>
              </a:extLst>
            </p:cNvPr>
            <p:cNvSpPr txBox="1"/>
            <p:nvPr/>
          </p:nvSpPr>
          <p:spPr>
            <a:xfrm>
              <a:off x="1536699" y="4480370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9F79F37-4BA3-394E-877E-B2179D687F71}"/>
                </a:ext>
              </a:extLst>
            </p:cNvPr>
            <p:cNvSpPr txBox="1"/>
            <p:nvPr/>
          </p:nvSpPr>
          <p:spPr>
            <a:xfrm>
              <a:off x="3496030" y="5091045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F17B3CA-0D46-2344-B6C2-1DBD9D06E0DC}"/>
                </a:ext>
              </a:extLst>
            </p:cNvPr>
            <p:cNvSpPr txBox="1"/>
            <p:nvPr/>
          </p:nvSpPr>
          <p:spPr>
            <a:xfrm>
              <a:off x="5455361" y="448036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86E1E4A0-5A5E-0A43-ADB2-DD3409F6933D}"/>
                </a:ext>
              </a:extLst>
            </p:cNvPr>
            <p:cNvSpPr txBox="1"/>
            <p:nvPr/>
          </p:nvSpPr>
          <p:spPr>
            <a:xfrm>
              <a:off x="6169222" y="289094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F03BA48-9014-2E42-9788-9500A5B8BEF9}"/>
                </a:ext>
              </a:extLst>
            </p:cNvPr>
            <p:cNvSpPr txBox="1"/>
            <p:nvPr/>
          </p:nvSpPr>
          <p:spPr>
            <a:xfrm>
              <a:off x="5568791" y="132138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6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3C9A89D-979B-6844-8510-84944F113D8F}"/>
              </a:ext>
            </a:extLst>
          </p:cNvPr>
          <p:cNvGrpSpPr/>
          <p:nvPr/>
        </p:nvGrpSpPr>
        <p:grpSpPr>
          <a:xfrm>
            <a:off x="942974" y="471487"/>
            <a:ext cx="3171825" cy="2628900"/>
            <a:chOff x="942974" y="471487"/>
            <a:chExt cx="3171825" cy="26289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38B5A9D-5D0E-0848-8F43-8ED9C5293F12}"/>
                </a:ext>
              </a:extLst>
            </p:cNvPr>
            <p:cNvGrpSpPr/>
            <p:nvPr/>
          </p:nvGrpSpPr>
          <p:grpSpPr>
            <a:xfrm>
              <a:off x="942974" y="471487"/>
              <a:ext cx="3171825" cy="2628900"/>
              <a:chOff x="2200275" y="3128963"/>
              <a:chExt cx="3171825" cy="2628900"/>
            </a:xfrm>
          </p:grpSpPr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FD4E1400-2082-4842-AD83-65EDF136F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275" y="5143500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54D91ACC-2D3D-9A48-A386-C4D2623D2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499" y="3128963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76D547C1-E97E-4C48-A3DF-3B135E212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954" y="900113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EF182303-2607-324D-9061-A020273206F6}"/>
              </a:ext>
            </a:extLst>
          </p:cNvPr>
          <p:cNvGrpSpPr/>
          <p:nvPr/>
        </p:nvGrpSpPr>
        <p:grpSpPr>
          <a:xfrm>
            <a:off x="942974" y="3757614"/>
            <a:ext cx="3171825" cy="2628900"/>
            <a:chOff x="942974" y="3757614"/>
            <a:chExt cx="3171825" cy="2628900"/>
          </a:xfrm>
        </p:grpSpPr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84B4726-71BA-674F-944D-4FDA8D60F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886" y="4589861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440090A-25C9-414F-B542-89EA2F4AF86C}"/>
                </a:ext>
              </a:extLst>
            </p:cNvPr>
            <p:cNvGrpSpPr/>
            <p:nvPr/>
          </p:nvGrpSpPr>
          <p:grpSpPr>
            <a:xfrm>
              <a:off x="942974" y="3757614"/>
              <a:ext cx="3171825" cy="2628900"/>
              <a:chOff x="1095375" y="952500"/>
              <a:chExt cx="3171825" cy="2628900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CCD2F522-36DA-2A4D-8DDF-9A581B523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375" y="2967037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AABDBE8-42B4-DA44-AE1E-74AFD41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599" y="952500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35C34C0-C563-BF4C-B4FF-94298D6A7CF9}"/>
              </a:ext>
            </a:extLst>
          </p:cNvPr>
          <p:cNvGrpSpPr/>
          <p:nvPr/>
        </p:nvGrpSpPr>
        <p:grpSpPr>
          <a:xfrm>
            <a:off x="8077203" y="1997870"/>
            <a:ext cx="3171825" cy="2628900"/>
            <a:chOff x="7524749" y="1909762"/>
            <a:chExt cx="3171825" cy="2628900"/>
          </a:xfrm>
        </p:grpSpPr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F5EB7198-05F6-CA4A-92AC-17B8347357AD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49" y="3924299"/>
              <a:ext cx="3171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14DD140-85ED-7944-B14F-1ECBF9A9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1973" y="1909762"/>
              <a:ext cx="0" cy="2628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F6AE486-4623-A848-B143-685929C4B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3" y="2709862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0850EC5-E5D6-1F46-A9E4-9A956B829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2" y="2959893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右矢印 22">
            <a:extLst>
              <a:ext uri="{FF2B5EF4-FFF2-40B4-BE49-F238E27FC236}">
                <a16:creationId xmlns:a16="http://schemas.microsoft.com/office/drawing/2014/main" id="{7949FF98-9837-B64C-BD6C-A65D6B235A00}"/>
              </a:ext>
            </a:extLst>
          </p:cNvPr>
          <p:cNvSpPr/>
          <p:nvPr/>
        </p:nvSpPr>
        <p:spPr>
          <a:xfrm>
            <a:off x="5428654" y="3157539"/>
            <a:ext cx="1334692" cy="7453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78C4-DE26-C14B-AFBA-6BC3DF3D989B}"/>
              </a:ext>
            </a:extLst>
          </p:cNvPr>
          <p:cNvSpPr txBox="1"/>
          <p:nvPr/>
        </p:nvSpPr>
        <p:spPr>
          <a:xfrm>
            <a:off x="2626890" y="1601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入力</a:t>
            </a:r>
            <a:r>
              <a:rPr kumimoji="1" lang="ja-JP" altLang="en-US"/>
              <a:t>の動き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E7CF9B-D0D4-B440-9BAB-A39FA712F028}"/>
              </a:ext>
            </a:extLst>
          </p:cNvPr>
          <p:cNvSpPr txBox="1"/>
          <p:nvPr/>
        </p:nvSpPr>
        <p:spPr>
          <a:xfrm>
            <a:off x="3382939" y="51092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作品</a:t>
            </a:r>
            <a:r>
              <a:rPr kumimoji="1" lang="en-US" altLang="ja-JP" dirty="0"/>
              <a:t>A</a:t>
            </a:r>
            <a:r>
              <a:rPr kumimoji="1" lang="ja-JP" altLang="en-US"/>
              <a:t>の動き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F1959B4-5FD8-064F-A40B-83BE407BD850}"/>
              </a:ext>
            </a:extLst>
          </p:cNvPr>
          <p:cNvSpPr txBox="1"/>
          <p:nvPr/>
        </p:nvSpPr>
        <p:spPr>
          <a:xfrm>
            <a:off x="8907066" y="22119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コサイン類似度を計測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90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122D799-CF43-1D46-AB1C-76406AD8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697831"/>
            <a:ext cx="6199777" cy="3462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0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2397899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2397900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3221663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2945218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29505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2939901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2923724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F1978A-EA68-A349-BAF9-61DBA273FE0C}"/>
              </a:ext>
            </a:extLst>
          </p:cNvPr>
          <p:cNvSpPr txBox="1"/>
          <p:nvPr/>
        </p:nvSpPr>
        <p:spPr>
          <a:xfrm>
            <a:off x="1640488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(626, 213)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A6EF55E-26B0-B34D-BAED-8359487FC015}"/>
              </a:ext>
            </a:extLst>
          </p:cNvPr>
          <p:cNvSpPr txBox="1"/>
          <p:nvPr/>
        </p:nvSpPr>
        <p:spPr>
          <a:xfrm>
            <a:off x="290865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(332, 511)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AADF33-85F3-4841-8045-E93E4EBC61BC}"/>
              </a:ext>
            </a:extLst>
          </p:cNvPr>
          <p:cNvSpPr txBox="1"/>
          <p:nvPr/>
        </p:nvSpPr>
        <p:spPr>
          <a:xfrm>
            <a:off x="1644951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(625, 510)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241134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C40F63-3DB0-9F49-BF10-CEEEE7BD1A51}"/>
              </a:ext>
            </a:extLst>
          </p:cNvPr>
          <p:cNvSpPr txBox="1"/>
          <p:nvPr/>
        </p:nvSpPr>
        <p:spPr>
          <a:xfrm>
            <a:off x="4741000" y="35938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(687, 339)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E394033-19A0-B94E-A55B-88FE9FD36D7A}"/>
              </a:ext>
            </a:extLst>
          </p:cNvPr>
          <p:cNvSpPr txBox="1"/>
          <p:nvPr/>
        </p:nvSpPr>
        <p:spPr>
          <a:xfrm>
            <a:off x="3946406" y="410421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(498, 569)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B557B6-95E8-AE42-A1FF-A026D38111C7}"/>
              </a:ext>
            </a:extLst>
          </p:cNvPr>
          <p:cNvSpPr txBox="1"/>
          <p:nvPr/>
        </p:nvSpPr>
        <p:spPr>
          <a:xfrm>
            <a:off x="3098810" y="295082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(271, 385)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27390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07BAF6E-A719-9B4A-83C3-319CB24511ED}"/>
              </a:ext>
            </a:extLst>
          </p:cNvPr>
          <p:cNvSpPr txBox="1"/>
          <p:nvPr/>
        </p:nvSpPr>
        <p:spPr>
          <a:xfrm>
            <a:off x="7313471" y="407077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(537, 562)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595CB4A-5F68-A445-96C4-88603355AC5C}"/>
              </a:ext>
            </a:extLst>
          </p:cNvPr>
          <p:cNvSpPr txBox="1"/>
          <p:nvPr/>
        </p:nvSpPr>
        <p:spPr>
          <a:xfrm>
            <a:off x="6117882" y="376003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(277, 416)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840E8E7-7320-A747-B755-1636AD6CBDB1}"/>
              </a:ext>
            </a:extLst>
          </p:cNvPr>
          <p:cNvSpPr txBox="1"/>
          <p:nvPr/>
        </p:nvSpPr>
        <p:spPr>
          <a:xfrm>
            <a:off x="6252626" y="24764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(419, 160)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EDC9319-9635-0F4D-B5C0-E297008A1D5A}"/>
              </a:ext>
            </a:extLst>
          </p:cNvPr>
          <p:cNvSpPr txBox="1"/>
          <p:nvPr/>
        </p:nvSpPr>
        <p:spPr>
          <a:xfrm>
            <a:off x="9331829" y="394751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(332, 509)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39525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7935F2-2BAB-0E43-955B-4E6F2D18732D}"/>
              </a:ext>
            </a:extLst>
          </p:cNvPr>
          <p:cNvSpPr txBox="1"/>
          <p:nvPr/>
        </p:nvSpPr>
        <p:spPr>
          <a:xfrm>
            <a:off x="9331829" y="254114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(333, 211)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4402C25-BCA4-3B43-9F0D-63C5E149C5DB}"/>
              </a:ext>
            </a:extLst>
          </p:cNvPr>
          <p:cNvSpPr txBox="1"/>
          <p:nvPr/>
        </p:nvSpPr>
        <p:spPr>
          <a:xfrm>
            <a:off x="10590507" y="253897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(627, 211)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47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1324010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1324011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2147774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1871329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1876646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1866012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18498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149415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13374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166516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287861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C8C039F2-BD39-7F40-9A9E-79C320AC899A}"/>
              </a:ext>
            </a:extLst>
          </p:cNvPr>
          <p:cNvSpPr/>
          <p:nvPr/>
        </p:nvSpPr>
        <p:spPr>
          <a:xfrm rot="16200000">
            <a:off x="2761149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左中かっこ 38">
            <a:extLst>
              <a:ext uri="{FF2B5EF4-FFF2-40B4-BE49-F238E27FC236}">
                <a16:creationId xmlns:a16="http://schemas.microsoft.com/office/drawing/2014/main" id="{236F9CA6-87A7-7848-B579-4ED7CD69C9FC}"/>
              </a:ext>
            </a:extLst>
          </p:cNvPr>
          <p:cNvSpPr/>
          <p:nvPr/>
        </p:nvSpPr>
        <p:spPr>
          <a:xfrm rot="16200000">
            <a:off x="573149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>
            <a:extLst>
              <a:ext uri="{FF2B5EF4-FFF2-40B4-BE49-F238E27FC236}">
                <a16:creationId xmlns:a16="http://schemas.microsoft.com/office/drawing/2014/main" id="{2B491A82-D058-D147-A426-5EEB7FB3EC2E}"/>
              </a:ext>
            </a:extLst>
          </p:cNvPr>
          <p:cNvSpPr/>
          <p:nvPr/>
        </p:nvSpPr>
        <p:spPr>
          <a:xfrm rot="16200000">
            <a:off x="869756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9268FA6-2327-1E4B-9850-F3C5F321EC8E}"/>
              </a:ext>
            </a:extLst>
          </p:cNvPr>
          <p:cNvSpPr/>
          <p:nvPr/>
        </p:nvSpPr>
        <p:spPr>
          <a:xfrm rot="14691984">
            <a:off x="2917793" y="4534340"/>
            <a:ext cx="341282" cy="7803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17C3598-9609-A94F-A5E3-019A75707F1B}"/>
              </a:ext>
            </a:extLst>
          </p:cNvPr>
          <p:cNvSpPr txBox="1"/>
          <p:nvPr/>
        </p:nvSpPr>
        <p:spPr>
          <a:xfrm>
            <a:off x="1726754" y="52220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32FF318-1FFD-DE4C-A4D0-B0BD53197AEF}"/>
              </a:ext>
            </a:extLst>
          </p:cNvPr>
          <p:cNvSpPr txBox="1"/>
          <p:nvPr/>
        </p:nvSpPr>
        <p:spPr>
          <a:xfrm>
            <a:off x="3202022" y="433296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47" name="下矢印 46">
            <a:extLst>
              <a:ext uri="{FF2B5EF4-FFF2-40B4-BE49-F238E27FC236}">
                <a16:creationId xmlns:a16="http://schemas.microsoft.com/office/drawing/2014/main" id="{0D6C950F-0EC8-694D-94BE-ABE6F598C063}"/>
              </a:ext>
            </a:extLst>
          </p:cNvPr>
          <p:cNvSpPr/>
          <p:nvPr/>
        </p:nvSpPr>
        <p:spPr>
          <a:xfrm rot="18413952">
            <a:off x="5888139" y="452803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E7227E0-1D39-9048-BFB9-8D574F36A99B}"/>
              </a:ext>
            </a:extLst>
          </p:cNvPr>
          <p:cNvSpPr txBox="1"/>
          <p:nvPr/>
        </p:nvSpPr>
        <p:spPr>
          <a:xfrm>
            <a:off x="4710371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0E04DA0-52A1-BC44-B3C5-F16F35552851}"/>
              </a:ext>
            </a:extLst>
          </p:cNvPr>
          <p:cNvSpPr txBox="1"/>
          <p:nvPr/>
        </p:nvSpPr>
        <p:spPr>
          <a:xfrm>
            <a:off x="6388851" y="51948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56" name="下矢印 55">
            <a:extLst>
              <a:ext uri="{FF2B5EF4-FFF2-40B4-BE49-F238E27FC236}">
                <a16:creationId xmlns:a16="http://schemas.microsoft.com/office/drawing/2014/main" id="{94000C8B-24D8-DA49-AF8B-89B9E6E2FBAB}"/>
              </a:ext>
            </a:extLst>
          </p:cNvPr>
          <p:cNvSpPr/>
          <p:nvPr/>
        </p:nvSpPr>
        <p:spPr>
          <a:xfrm rot="1246076">
            <a:off x="8860102" y="451570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E57BE02-2FEC-4649-8802-E313D4E16C0D}"/>
              </a:ext>
            </a:extLst>
          </p:cNvPr>
          <p:cNvSpPr txBox="1"/>
          <p:nvPr/>
        </p:nvSpPr>
        <p:spPr>
          <a:xfrm>
            <a:off x="7873451" y="55060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21B6F7-E229-7646-A473-06C2DACE144E}"/>
              </a:ext>
            </a:extLst>
          </p:cNvPr>
          <p:cNvSpPr txBox="1"/>
          <p:nvPr/>
        </p:nvSpPr>
        <p:spPr>
          <a:xfrm>
            <a:off x="9238386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A032C86-BDE4-8540-91CA-9433D435B719}"/>
              </a:ext>
            </a:extLst>
          </p:cNvPr>
          <p:cNvSpPr/>
          <p:nvPr/>
        </p:nvSpPr>
        <p:spPr>
          <a:xfrm>
            <a:off x="1024590" y="177314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7A195A5-6DD8-1D45-8A04-7DC9265588D5}"/>
              </a:ext>
            </a:extLst>
          </p:cNvPr>
          <p:cNvSpPr/>
          <p:nvPr/>
        </p:nvSpPr>
        <p:spPr>
          <a:xfrm>
            <a:off x="4349557" y="160632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5F4ABFC-C630-4641-802F-C718F056493A}"/>
              </a:ext>
            </a:extLst>
          </p:cNvPr>
          <p:cNvSpPr/>
          <p:nvPr/>
        </p:nvSpPr>
        <p:spPr>
          <a:xfrm>
            <a:off x="8055944" y="2005555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7DB19278-BE73-C64C-871D-DDED57E22D9D}"/>
              </a:ext>
            </a:extLst>
          </p:cNvPr>
          <p:cNvSpPr/>
          <p:nvPr/>
        </p:nvSpPr>
        <p:spPr>
          <a:xfrm>
            <a:off x="10849499" y="2677789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97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05B2E58B-B09C-314E-8A5B-5DB38D3D1E10}"/>
              </a:ext>
            </a:extLst>
          </p:cNvPr>
          <p:cNvSpPr/>
          <p:nvPr/>
        </p:nvSpPr>
        <p:spPr>
          <a:xfrm>
            <a:off x="6266913" y="1372175"/>
            <a:ext cx="1673283" cy="33881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10007EF9-04D4-6C4E-998D-D25D04671A9F}"/>
              </a:ext>
            </a:extLst>
          </p:cNvPr>
          <p:cNvSpPr/>
          <p:nvPr/>
        </p:nvSpPr>
        <p:spPr>
          <a:xfrm>
            <a:off x="8098993" y="1372175"/>
            <a:ext cx="2825155" cy="33737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51DEA2AF-CB15-D749-8BA8-E41A00D74B66}"/>
              </a:ext>
            </a:extLst>
          </p:cNvPr>
          <p:cNvSpPr/>
          <p:nvPr/>
        </p:nvSpPr>
        <p:spPr>
          <a:xfrm>
            <a:off x="1845474" y="1372175"/>
            <a:ext cx="2874362" cy="19066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69D07A2-BD68-544D-B60D-3487CCB3C758}"/>
              </a:ext>
            </a:extLst>
          </p:cNvPr>
          <p:cNvGrpSpPr/>
          <p:nvPr/>
        </p:nvGrpSpPr>
        <p:grpSpPr>
          <a:xfrm>
            <a:off x="11014745" y="1628940"/>
            <a:ext cx="915529" cy="1065824"/>
            <a:chOff x="10399851" y="1773834"/>
            <a:chExt cx="915529" cy="1065824"/>
          </a:xfrm>
        </p:grpSpPr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BD9AF186-632B-B24E-B959-482C74A297C2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4" name="グラフィックス 3" descr="画像">
                <a:extLst>
                  <a:ext uri="{FF2B5EF4-FFF2-40B4-BE49-F238E27FC236}">
                    <a16:creationId xmlns:a16="http://schemas.microsoft.com/office/drawing/2014/main" id="{99E3EA80-A6A3-5F4C-8768-336988872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0D8415C-7730-E047-9146-7A18017C4159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グラフィックス 5" descr="画像">
                <a:extLst>
                  <a:ext uri="{FF2B5EF4-FFF2-40B4-BE49-F238E27FC236}">
                    <a16:creationId xmlns:a16="http://schemas.microsoft.com/office/drawing/2014/main" id="{B3666835-2C3B-CA44-B114-CA8CA398D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C43EBAA5-BF0F-C84B-BE0C-F58F9E18A57B}"/>
                </a:ext>
              </a:extLst>
            </p:cNvPr>
            <p:cNvSpPr txBox="1"/>
            <p:nvPr/>
          </p:nvSpPr>
          <p:spPr>
            <a:xfrm>
              <a:off x="10399851" y="2451508"/>
              <a:ext cx="915529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9976EB33-727F-8A45-95B6-61FF2D9924A2}"/>
              </a:ext>
            </a:extLst>
          </p:cNvPr>
          <p:cNvGrpSpPr/>
          <p:nvPr/>
        </p:nvGrpSpPr>
        <p:grpSpPr>
          <a:xfrm>
            <a:off x="2092006" y="1932827"/>
            <a:ext cx="2399631" cy="844024"/>
            <a:chOff x="2021179" y="2169092"/>
            <a:chExt cx="2399631" cy="844024"/>
          </a:xfrm>
        </p:grpSpPr>
        <p:pic>
          <p:nvPicPr>
            <p:cNvPr id="50" name="図 49" descr="図形, 円&#10;&#10;自動的に生成された説明">
              <a:extLst>
                <a:ext uri="{FF2B5EF4-FFF2-40B4-BE49-F238E27FC236}">
                  <a16:creationId xmlns:a16="http://schemas.microsoft.com/office/drawing/2014/main" id="{E80AE69A-67A3-B047-8EB6-53888349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1" name="図 50" descr="図形, 円&#10;&#10;自動的に生成された説明">
              <a:extLst>
                <a:ext uri="{FF2B5EF4-FFF2-40B4-BE49-F238E27FC236}">
                  <a16:creationId xmlns:a16="http://schemas.microsoft.com/office/drawing/2014/main" id="{46D56C2F-4743-2548-9934-9B98FC2E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2" name="右矢印 51">
              <a:extLst>
                <a:ext uri="{FF2B5EF4-FFF2-40B4-BE49-F238E27FC236}">
                  <a16:creationId xmlns:a16="http://schemas.microsoft.com/office/drawing/2014/main" id="{4E9522FF-45B4-4145-9C5A-83E1A774D42F}"/>
                </a:ext>
              </a:extLst>
            </p:cNvPr>
            <p:cNvSpPr/>
            <p:nvPr/>
          </p:nvSpPr>
          <p:spPr>
            <a:xfrm>
              <a:off x="3032439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54" name="グラフィックス 53" descr="データベース 単色塗りつぶし">
            <a:extLst>
              <a:ext uri="{FF2B5EF4-FFF2-40B4-BE49-F238E27FC236}">
                <a16:creationId xmlns:a16="http://schemas.microsoft.com/office/drawing/2014/main" id="{C73B9990-9821-3D41-A261-DA4AF8F23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354" y="887265"/>
            <a:ext cx="914400" cy="914400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9FB6E40-4AB8-0643-9917-B87FDC1F5E66}"/>
              </a:ext>
            </a:extLst>
          </p:cNvPr>
          <p:cNvGrpSpPr/>
          <p:nvPr/>
        </p:nvGrpSpPr>
        <p:grpSpPr>
          <a:xfrm>
            <a:off x="8312978" y="1779542"/>
            <a:ext cx="2396159" cy="844024"/>
            <a:chOff x="2052948" y="1712884"/>
            <a:chExt cx="2396159" cy="844024"/>
          </a:xfrm>
        </p:grpSpPr>
        <p:pic>
          <p:nvPicPr>
            <p:cNvPr id="61" name="図 60" descr="図形, 円&#10;&#10;自動的に生成された説明">
              <a:extLst>
                <a:ext uri="{FF2B5EF4-FFF2-40B4-BE49-F238E27FC236}">
                  <a16:creationId xmlns:a16="http://schemas.microsoft.com/office/drawing/2014/main" id="{00FB80BC-A427-D040-A58E-A66599E5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227" y="1712885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2" name="図 61" descr="図形, 円&#10;&#10;自動的に生成された説明">
              <a:extLst>
                <a:ext uri="{FF2B5EF4-FFF2-40B4-BE49-F238E27FC236}">
                  <a16:creationId xmlns:a16="http://schemas.microsoft.com/office/drawing/2014/main" id="{0A5FF836-E6BD-9247-A040-2FFDA988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948" y="1712884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3" name="右矢印 62">
              <a:extLst>
                <a:ext uri="{FF2B5EF4-FFF2-40B4-BE49-F238E27FC236}">
                  <a16:creationId xmlns:a16="http://schemas.microsoft.com/office/drawing/2014/main" id="{CB0F0662-9132-AE43-AC2D-262696591F25}"/>
                </a:ext>
              </a:extLst>
            </p:cNvPr>
            <p:cNvSpPr/>
            <p:nvPr/>
          </p:nvSpPr>
          <p:spPr>
            <a:xfrm>
              <a:off x="3061096" y="1967020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E2E03D4-F5FF-9840-AFDE-DF58AE00D250}"/>
              </a:ext>
            </a:extLst>
          </p:cNvPr>
          <p:cNvGrpSpPr/>
          <p:nvPr/>
        </p:nvGrpSpPr>
        <p:grpSpPr>
          <a:xfrm>
            <a:off x="8309506" y="2877700"/>
            <a:ext cx="2399631" cy="844024"/>
            <a:chOff x="2021179" y="2169092"/>
            <a:chExt cx="2399631" cy="844024"/>
          </a:xfrm>
        </p:grpSpPr>
        <p:pic>
          <p:nvPicPr>
            <p:cNvPr id="65" name="図 64" descr="図形, 円&#10;&#10;自動的に生成された説明">
              <a:extLst>
                <a:ext uri="{FF2B5EF4-FFF2-40B4-BE49-F238E27FC236}">
                  <a16:creationId xmlns:a16="http://schemas.microsoft.com/office/drawing/2014/main" id="{2F62215D-1E35-F545-8F18-D1AA9A96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6" name="図 65" descr="図形, 円&#10;&#10;自動的に生成された説明">
              <a:extLst>
                <a:ext uri="{FF2B5EF4-FFF2-40B4-BE49-F238E27FC236}">
                  <a16:creationId xmlns:a16="http://schemas.microsoft.com/office/drawing/2014/main" id="{EF849B96-3986-ED42-BB2C-72643ED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85064486-C6CE-F547-8E1B-BE816C718FD7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FEB3CBF-E433-AC4E-BAB3-A45A37DB8EC7}"/>
              </a:ext>
            </a:extLst>
          </p:cNvPr>
          <p:cNvSpPr txBox="1"/>
          <p:nvPr/>
        </p:nvSpPr>
        <p:spPr>
          <a:xfrm>
            <a:off x="6338024" y="3122849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23072C2-5B27-684E-BB15-DBF08E14E315}"/>
              </a:ext>
            </a:extLst>
          </p:cNvPr>
          <p:cNvSpPr txBox="1"/>
          <p:nvPr/>
        </p:nvSpPr>
        <p:spPr>
          <a:xfrm>
            <a:off x="6338024" y="1965592"/>
            <a:ext cx="1555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3EF75F3-E79B-9544-9160-A1A48B8F907F}"/>
              </a:ext>
            </a:extLst>
          </p:cNvPr>
          <p:cNvSpPr txBox="1"/>
          <p:nvPr/>
        </p:nvSpPr>
        <p:spPr>
          <a:xfrm>
            <a:off x="8733588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4DD0247-8730-7D4C-A0A6-4E0EB2C5EE04}"/>
              </a:ext>
            </a:extLst>
          </p:cNvPr>
          <p:cNvSpPr txBox="1"/>
          <p:nvPr/>
        </p:nvSpPr>
        <p:spPr>
          <a:xfrm>
            <a:off x="4582874" y="2183974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E1FBEE4-B26B-514B-9776-E7A51FBEB689}"/>
              </a:ext>
            </a:extLst>
          </p:cNvPr>
          <p:cNvCxnSpPr>
            <a:cxnSpLocks/>
          </p:cNvCxnSpPr>
          <p:nvPr/>
        </p:nvCxnSpPr>
        <p:spPr>
          <a:xfrm>
            <a:off x="5360857" y="2715392"/>
            <a:ext cx="1092952" cy="6685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図 82" descr="アイコン&#10;&#10;自動的に生成された説明">
            <a:extLst>
              <a:ext uri="{FF2B5EF4-FFF2-40B4-BE49-F238E27FC236}">
                <a16:creationId xmlns:a16="http://schemas.microsoft.com/office/drawing/2014/main" id="{2A3B961E-8DBA-8141-ABF0-88A9BCB62CA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7" y="5019510"/>
            <a:ext cx="738021" cy="680531"/>
          </a:xfrm>
          <a:prstGeom prst="rect">
            <a:avLst/>
          </a:prstGeom>
        </p:spPr>
      </p:pic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E1109037-FDDD-374E-A71F-B2FB8AA04E49}"/>
              </a:ext>
            </a:extLst>
          </p:cNvPr>
          <p:cNvGrpSpPr/>
          <p:nvPr/>
        </p:nvGrpSpPr>
        <p:grpSpPr>
          <a:xfrm>
            <a:off x="-178656" y="3468851"/>
            <a:ext cx="1147793" cy="1071218"/>
            <a:chOff x="-178656" y="3468851"/>
            <a:chExt cx="1147793" cy="1071218"/>
          </a:xfrm>
        </p:grpSpPr>
        <p:pic>
          <p:nvPicPr>
            <p:cNvPr id="84" name="グラフィックス 83" descr="ユーザー 単色塗りつぶし">
              <a:extLst>
                <a:ext uri="{FF2B5EF4-FFF2-40B4-BE49-F238E27FC236}">
                  <a16:creationId xmlns:a16="http://schemas.microsoft.com/office/drawing/2014/main" id="{18907D86-90CE-BA45-9088-DA1A8BEFA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0A65A2B-6DBC-6141-A46D-180B4328B65C}"/>
                </a:ext>
              </a:extLst>
            </p:cNvPr>
            <p:cNvSpPr txBox="1"/>
            <p:nvPr/>
          </p:nvSpPr>
          <p:spPr>
            <a:xfrm>
              <a:off x="-178656" y="4068145"/>
              <a:ext cx="11477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A80C2D9A-5DCF-0D44-94AE-8B3E0BF83FFC}"/>
              </a:ext>
            </a:extLst>
          </p:cNvPr>
          <p:cNvGrpSpPr/>
          <p:nvPr/>
        </p:nvGrpSpPr>
        <p:grpSpPr>
          <a:xfrm>
            <a:off x="814455" y="1767219"/>
            <a:ext cx="966021" cy="1183444"/>
            <a:chOff x="573963" y="2743835"/>
            <a:chExt cx="966021" cy="1183444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962B0C4B-2DB6-604A-90EA-9A7EC98C7504}"/>
                </a:ext>
              </a:extLst>
            </p:cNvPr>
            <p:cNvGrpSpPr/>
            <p:nvPr/>
          </p:nvGrpSpPr>
          <p:grpSpPr>
            <a:xfrm>
              <a:off x="573963" y="2743835"/>
              <a:ext cx="954422" cy="868063"/>
              <a:chOff x="696245" y="2970274"/>
              <a:chExt cx="1070022" cy="1055417"/>
            </a:xfrm>
          </p:grpSpPr>
          <p:pic>
            <p:nvPicPr>
              <p:cNvPr id="81" name="グラフィックス 80" descr="絵筆 単色塗りつぶし">
                <a:extLst>
                  <a:ext uri="{FF2B5EF4-FFF2-40B4-BE49-F238E27FC236}">
                    <a16:creationId xmlns:a16="http://schemas.microsoft.com/office/drawing/2014/main" id="{5D831E09-E91C-6C49-AA59-E18180F54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96245" y="3457888"/>
                <a:ext cx="556136" cy="567803"/>
              </a:xfrm>
              <a:prstGeom prst="rect">
                <a:avLst/>
              </a:prstGeom>
            </p:spPr>
          </p:pic>
          <p:pic>
            <p:nvPicPr>
              <p:cNvPr id="82" name="グラフィックス 81" descr="画像 単色塗りつぶし">
                <a:extLst>
                  <a:ext uri="{FF2B5EF4-FFF2-40B4-BE49-F238E27FC236}">
                    <a16:creationId xmlns:a16="http://schemas.microsoft.com/office/drawing/2014/main" id="{A68F7115-6103-654C-A04A-AC1D56F86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1B2399E-3C50-BB4C-82BF-1907253EF52A}"/>
                </a:ext>
              </a:extLst>
            </p:cNvPr>
            <p:cNvSpPr txBox="1"/>
            <p:nvPr/>
          </p:nvSpPr>
          <p:spPr>
            <a:xfrm>
              <a:off x="600049" y="3539129"/>
              <a:ext cx="939935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F9BA915-118F-C343-9345-FE99A4946062}"/>
              </a:ext>
            </a:extLst>
          </p:cNvPr>
          <p:cNvSpPr txBox="1"/>
          <p:nvPr/>
        </p:nvSpPr>
        <p:spPr>
          <a:xfrm>
            <a:off x="6338024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04F6C22-F87E-C145-AF70-836083779F1A}"/>
              </a:ext>
            </a:extLst>
          </p:cNvPr>
          <p:cNvGrpSpPr/>
          <p:nvPr/>
        </p:nvGrpSpPr>
        <p:grpSpPr>
          <a:xfrm>
            <a:off x="11014745" y="2734465"/>
            <a:ext cx="915529" cy="1107711"/>
            <a:chOff x="10399851" y="1773834"/>
            <a:chExt cx="915529" cy="1107711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4D17B562-3A5A-8543-8804-45F9671CA437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2" name="グラフィックス 101" descr="画像">
                <a:extLst>
                  <a:ext uri="{FF2B5EF4-FFF2-40B4-BE49-F238E27FC236}">
                    <a16:creationId xmlns:a16="http://schemas.microsoft.com/office/drawing/2014/main" id="{E3D2921A-503B-8345-8B01-2672082C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19B7D1CB-5EE4-C745-885E-F4EF482EECB1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4" name="グラフィックス 103" descr="画像">
                <a:extLst>
                  <a:ext uri="{FF2B5EF4-FFF2-40B4-BE49-F238E27FC236}">
                    <a16:creationId xmlns:a16="http://schemas.microsoft.com/office/drawing/2014/main" id="{49FDE710-F2D3-A941-82EB-07D87E27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2D491CA-7CB6-DB47-9585-15878CAA17D2}"/>
                </a:ext>
              </a:extLst>
            </p:cNvPr>
            <p:cNvSpPr txBox="1"/>
            <p:nvPr/>
          </p:nvSpPr>
          <p:spPr>
            <a:xfrm>
              <a:off x="10399851" y="2409621"/>
              <a:ext cx="91552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B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8E3E72F-3ADF-404B-A40D-D8E6A51D252A}"/>
              </a:ext>
            </a:extLst>
          </p:cNvPr>
          <p:cNvSpPr txBox="1"/>
          <p:nvPr/>
        </p:nvSpPr>
        <p:spPr>
          <a:xfrm>
            <a:off x="10694526" y="3807432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62C66557-64BD-3D41-89B2-62D39F335AEC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10709137" y="2193688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653B5D60-D061-164A-940C-9B5F4C540DF1}"/>
              </a:ext>
            </a:extLst>
          </p:cNvPr>
          <p:cNvCxnSpPr>
            <a:cxnSpLocks/>
          </p:cNvCxnSpPr>
          <p:nvPr/>
        </p:nvCxnSpPr>
        <p:spPr>
          <a:xfrm flipH="1">
            <a:off x="10709135" y="3328972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4846F37C-6E90-6B48-86D7-080103EE6AC8}"/>
              </a:ext>
            </a:extLst>
          </p:cNvPr>
          <p:cNvCxnSpPr>
            <a:cxnSpLocks/>
          </p:cNvCxnSpPr>
          <p:nvPr/>
        </p:nvCxnSpPr>
        <p:spPr>
          <a:xfrm flipH="1">
            <a:off x="7924569" y="3346864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72FCD57F-BD1E-6C41-8AAF-EEAA6BE343D7}"/>
              </a:ext>
            </a:extLst>
          </p:cNvPr>
          <p:cNvCxnSpPr>
            <a:cxnSpLocks/>
          </p:cNvCxnSpPr>
          <p:nvPr/>
        </p:nvCxnSpPr>
        <p:spPr>
          <a:xfrm flipH="1">
            <a:off x="7921730" y="2201553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8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778162-D52D-F442-9856-F03A98E63A06}"/>
              </a:ext>
            </a:extLst>
          </p:cNvPr>
          <p:cNvSpPr/>
          <p:nvPr/>
        </p:nvSpPr>
        <p:spPr>
          <a:xfrm>
            <a:off x="1523351" y="3539966"/>
            <a:ext cx="4522661" cy="11893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C92C300-688E-684A-8426-95606B7AC92F}"/>
              </a:ext>
            </a:extLst>
          </p:cNvPr>
          <p:cNvSpPr/>
          <p:nvPr/>
        </p:nvSpPr>
        <p:spPr>
          <a:xfrm>
            <a:off x="6806058" y="2076337"/>
            <a:ext cx="4563338" cy="265297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364E91F-F496-524A-BFEB-7018B9F98BC9}"/>
              </a:ext>
            </a:extLst>
          </p:cNvPr>
          <p:cNvSpPr/>
          <p:nvPr/>
        </p:nvSpPr>
        <p:spPr>
          <a:xfrm>
            <a:off x="1516636" y="2100042"/>
            <a:ext cx="4522661" cy="13150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22C099F-D8E7-8641-A866-4172EFBCA99C}"/>
              </a:ext>
            </a:extLst>
          </p:cNvPr>
          <p:cNvGrpSpPr/>
          <p:nvPr/>
        </p:nvGrpSpPr>
        <p:grpSpPr>
          <a:xfrm>
            <a:off x="10369106" y="2247743"/>
            <a:ext cx="915529" cy="1005259"/>
            <a:chOff x="10399851" y="1773834"/>
            <a:chExt cx="915529" cy="100525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CB6B68-31B6-654A-A35A-F3C2A0B93813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" name="グラフィックス 9" descr="画像">
                <a:extLst>
                  <a:ext uri="{FF2B5EF4-FFF2-40B4-BE49-F238E27FC236}">
                    <a16:creationId xmlns:a16="http://schemas.microsoft.com/office/drawing/2014/main" id="{5D994D9D-6672-0442-AB01-F493C305D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BE64A5-85BD-1C44-A1D4-2D9D4075B277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グラフィックス 11" descr="画像">
                <a:extLst>
                  <a:ext uri="{FF2B5EF4-FFF2-40B4-BE49-F238E27FC236}">
                    <a16:creationId xmlns:a16="http://schemas.microsoft.com/office/drawing/2014/main" id="{4B28D7CA-B5F9-EB44-86AE-737613A18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3A0EB2E-1CE0-1E4F-ABFD-3C48C241F980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F29C86C-192F-B540-9E7C-4F1DF723988D}"/>
              </a:ext>
            </a:extLst>
          </p:cNvPr>
          <p:cNvGrpSpPr/>
          <p:nvPr/>
        </p:nvGrpSpPr>
        <p:grpSpPr>
          <a:xfrm>
            <a:off x="10369106" y="3191978"/>
            <a:ext cx="915529" cy="1005259"/>
            <a:chOff x="10399851" y="1773834"/>
            <a:chExt cx="915529" cy="1005259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B283AB15-D1DD-D441-AE30-A6CF1CBE8BD1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6" name="グラフィックス 15" descr="画像">
                <a:extLst>
                  <a:ext uri="{FF2B5EF4-FFF2-40B4-BE49-F238E27FC236}">
                    <a16:creationId xmlns:a16="http://schemas.microsoft.com/office/drawing/2014/main" id="{06626B5C-C946-2842-A7B6-F4F333CB3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D35E7332-C515-584E-8DA4-286362C24220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グラフィックス 17" descr="画像">
                <a:extLst>
                  <a:ext uri="{FF2B5EF4-FFF2-40B4-BE49-F238E27FC236}">
                    <a16:creationId xmlns:a16="http://schemas.microsoft.com/office/drawing/2014/main" id="{CA7FF11B-ABD5-9143-8964-0D0BCF184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3A7D8D-666D-BB4C-B596-427017B91EE6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B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297DFA-0D60-824C-87A1-7824D7B390EA}"/>
              </a:ext>
            </a:extLst>
          </p:cNvPr>
          <p:cNvGrpSpPr/>
          <p:nvPr/>
        </p:nvGrpSpPr>
        <p:grpSpPr>
          <a:xfrm>
            <a:off x="2756891" y="2428706"/>
            <a:ext cx="2010718" cy="700388"/>
            <a:chOff x="2213633" y="2312728"/>
            <a:chExt cx="2010718" cy="700388"/>
          </a:xfrm>
        </p:grpSpPr>
        <p:pic>
          <p:nvPicPr>
            <p:cNvPr id="20" name="図 19" descr="図形, 円&#10;&#10;自動的に生成された説明">
              <a:extLst>
                <a:ext uri="{FF2B5EF4-FFF2-40B4-BE49-F238E27FC236}">
                  <a16:creationId xmlns:a16="http://schemas.microsoft.com/office/drawing/2014/main" id="{A7B5FA1B-B2C6-064A-AFC2-1C985734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1" name="図 20" descr="図形, 円&#10;&#10;自動的に生成された説明">
              <a:extLst>
                <a:ext uri="{FF2B5EF4-FFF2-40B4-BE49-F238E27FC236}">
                  <a16:creationId xmlns:a16="http://schemas.microsoft.com/office/drawing/2014/main" id="{9B235302-75FB-1540-A379-5079F2A73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C393D15B-5B33-954F-B4B3-C02F8F6D3C4A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C3D6FC3-14EC-C64F-ADC1-35557DA5049F}"/>
              </a:ext>
            </a:extLst>
          </p:cNvPr>
          <p:cNvGrpSpPr/>
          <p:nvPr/>
        </p:nvGrpSpPr>
        <p:grpSpPr>
          <a:xfrm>
            <a:off x="1602311" y="2225737"/>
            <a:ext cx="991529" cy="1122292"/>
            <a:chOff x="536857" y="2743834"/>
            <a:chExt cx="991529" cy="1122292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211B1F3-4534-1D4A-91E2-D7993DA3DCB5}"/>
                </a:ext>
              </a:extLst>
            </p:cNvPr>
            <p:cNvGrpSpPr/>
            <p:nvPr/>
          </p:nvGrpSpPr>
          <p:grpSpPr>
            <a:xfrm>
              <a:off x="536857" y="2743834"/>
              <a:ext cx="991529" cy="793858"/>
              <a:chOff x="654644" y="2970274"/>
              <a:chExt cx="1111623" cy="965197"/>
            </a:xfrm>
          </p:grpSpPr>
          <p:pic>
            <p:nvPicPr>
              <p:cNvPr id="26" name="グラフィックス 25" descr="絵筆 単色塗りつぶし">
                <a:extLst>
                  <a:ext uri="{FF2B5EF4-FFF2-40B4-BE49-F238E27FC236}">
                    <a16:creationId xmlns:a16="http://schemas.microsoft.com/office/drawing/2014/main" id="{EA6608BD-A600-404A-A741-1F9D5F303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654644" y="3367667"/>
                <a:ext cx="556136" cy="567804"/>
              </a:xfrm>
              <a:prstGeom prst="rect">
                <a:avLst/>
              </a:prstGeom>
            </p:spPr>
          </p:pic>
          <p:pic>
            <p:nvPicPr>
              <p:cNvPr id="27" name="グラフィックス 26" descr="画像 単色塗りつぶし">
                <a:extLst>
                  <a:ext uri="{FF2B5EF4-FFF2-40B4-BE49-F238E27FC236}">
                    <a16:creationId xmlns:a16="http://schemas.microsoft.com/office/drawing/2014/main" id="{674D7AD3-4D52-7D41-A626-629DFCC8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7194EE9-2DC9-C043-B6BE-E1942A44A015}"/>
                </a:ext>
              </a:extLst>
            </p:cNvPr>
            <p:cNvSpPr txBox="1"/>
            <p:nvPr/>
          </p:nvSpPr>
          <p:spPr>
            <a:xfrm>
              <a:off x="555415" y="3455757"/>
              <a:ext cx="939935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117ECE-C46A-B242-A1F4-C52EAC4260AA}"/>
              </a:ext>
            </a:extLst>
          </p:cNvPr>
          <p:cNvSpPr txBox="1"/>
          <p:nvPr/>
        </p:nvSpPr>
        <p:spPr>
          <a:xfrm>
            <a:off x="4783699" y="2573715"/>
            <a:ext cx="11673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44FC3A7-59B9-7F49-8542-7626241BF8D1}"/>
              </a:ext>
            </a:extLst>
          </p:cNvPr>
          <p:cNvGrpSpPr/>
          <p:nvPr/>
        </p:nvGrpSpPr>
        <p:grpSpPr>
          <a:xfrm>
            <a:off x="528433" y="2777518"/>
            <a:ext cx="1147793" cy="1040440"/>
            <a:chOff x="-178656" y="3468851"/>
            <a:chExt cx="1147793" cy="1040440"/>
          </a:xfrm>
        </p:grpSpPr>
        <p:pic>
          <p:nvPicPr>
            <p:cNvPr id="30" name="グラフィックス 29" descr="ユーザー 単色塗りつぶし">
              <a:extLst>
                <a:ext uri="{FF2B5EF4-FFF2-40B4-BE49-F238E27FC236}">
                  <a16:creationId xmlns:a16="http://schemas.microsoft.com/office/drawing/2014/main" id="{589791D5-312D-EE41-A3C5-65C9698CA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48070D2-4FD4-A442-83D1-482B69F03652}"/>
                </a:ext>
              </a:extLst>
            </p:cNvPr>
            <p:cNvSpPr txBox="1"/>
            <p:nvPr/>
          </p:nvSpPr>
          <p:spPr>
            <a:xfrm>
              <a:off x="-178656" y="4098922"/>
              <a:ext cx="114779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32" name="図 31" descr="アイコン&#10;&#10;自動的に生成された説明">
            <a:extLst>
              <a:ext uri="{FF2B5EF4-FFF2-40B4-BE49-F238E27FC236}">
                <a16:creationId xmlns:a16="http://schemas.microsoft.com/office/drawing/2014/main" id="{60BFA641-449F-FF45-AE38-BE6BED31B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6" y="3784558"/>
            <a:ext cx="738021" cy="680531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0BD89FE-A346-8A4E-B640-D4C1C1CBC3F3}"/>
              </a:ext>
            </a:extLst>
          </p:cNvPr>
          <p:cNvGrpSpPr/>
          <p:nvPr/>
        </p:nvGrpSpPr>
        <p:grpSpPr>
          <a:xfrm>
            <a:off x="8065896" y="2394452"/>
            <a:ext cx="2022653" cy="700388"/>
            <a:chOff x="2209743" y="1500142"/>
            <a:chExt cx="2022653" cy="700388"/>
          </a:xfrm>
        </p:grpSpPr>
        <p:pic>
          <p:nvPicPr>
            <p:cNvPr id="34" name="図 33" descr="図形, 円&#10;&#10;自動的に生成された説明">
              <a:extLst>
                <a:ext uri="{FF2B5EF4-FFF2-40B4-BE49-F238E27FC236}">
                  <a16:creationId xmlns:a16="http://schemas.microsoft.com/office/drawing/2014/main" id="{AD44FF00-2FD4-6243-870A-30E67B55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970" y="1500142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5" name="図 34" descr="図形, 円&#10;&#10;自動的に生成された説明">
              <a:extLst>
                <a:ext uri="{FF2B5EF4-FFF2-40B4-BE49-F238E27FC236}">
                  <a16:creationId xmlns:a16="http://schemas.microsoft.com/office/drawing/2014/main" id="{03B60936-ABEE-6449-94B2-0696DC25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743" y="1500142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01151097-7E3B-EB42-B049-D799F144C3EC}"/>
                </a:ext>
              </a:extLst>
            </p:cNvPr>
            <p:cNvSpPr/>
            <p:nvPr/>
          </p:nvSpPr>
          <p:spPr>
            <a:xfrm>
              <a:off x="3021086" y="1698192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3202458-2E0C-9245-83EE-CF8C8D0C802C}"/>
              </a:ext>
            </a:extLst>
          </p:cNvPr>
          <p:cNvGrpSpPr/>
          <p:nvPr/>
        </p:nvGrpSpPr>
        <p:grpSpPr>
          <a:xfrm>
            <a:off x="8056871" y="3297738"/>
            <a:ext cx="2010718" cy="700388"/>
            <a:chOff x="2213633" y="2312728"/>
            <a:chExt cx="2010718" cy="700388"/>
          </a:xfrm>
        </p:grpSpPr>
        <p:pic>
          <p:nvPicPr>
            <p:cNvPr id="38" name="図 37" descr="図形, 円&#10;&#10;自動的に生成された説明">
              <a:extLst>
                <a:ext uri="{FF2B5EF4-FFF2-40B4-BE49-F238E27FC236}">
                  <a16:creationId xmlns:a16="http://schemas.microsoft.com/office/drawing/2014/main" id="{F23753E8-FE8F-6248-A7FB-38FD834E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9" name="図 38" descr="図形, 円&#10;&#10;自動的に生成された説明">
              <a:extLst>
                <a:ext uri="{FF2B5EF4-FFF2-40B4-BE49-F238E27FC236}">
                  <a16:creationId xmlns:a16="http://schemas.microsoft.com/office/drawing/2014/main" id="{FAA09E12-F4C0-AA49-84E1-D5A51994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0" name="右矢印 39">
              <a:extLst>
                <a:ext uri="{FF2B5EF4-FFF2-40B4-BE49-F238E27FC236}">
                  <a16:creationId xmlns:a16="http://schemas.microsoft.com/office/drawing/2014/main" id="{EB042173-E44F-2A4D-96CF-1E778C8D14B8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406D602-9FA8-AE4E-A695-80B2A3C0E855}"/>
              </a:ext>
            </a:extLst>
          </p:cNvPr>
          <p:cNvCxnSpPr>
            <a:cxnSpLocks/>
          </p:cNvCxnSpPr>
          <p:nvPr/>
        </p:nvCxnSpPr>
        <p:spPr>
          <a:xfrm flipH="1">
            <a:off x="2486645" y="4124823"/>
            <a:ext cx="39240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D740B14-1FBA-8048-8086-CE59BC03421D}"/>
              </a:ext>
            </a:extLst>
          </p:cNvPr>
          <p:cNvSpPr txBox="1"/>
          <p:nvPr/>
        </p:nvSpPr>
        <p:spPr>
          <a:xfrm>
            <a:off x="1685167" y="4713462"/>
            <a:ext cx="40226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③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移動方向が一致する作品を提示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8AADEE-8EAA-E74E-9B55-8A0375256F6E}"/>
              </a:ext>
            </a:extLst>
          </p:cNvPr>
          <p:cNvCxnSpPr>
            <a:cxnSpLocks/>
          </p:cNvCxnSpPr>
          <p:nvPr/>
        </p:nvCxnSpPr>
        <p:spPr>
          <a:xfrm flipH="1">
            <a:off x="10089262" y="2739505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EE81E3A-7237-5A44-B7EB-5F6F13145043}"/>
              </a:ext>
            </a:extLst>
          </p:cNvPr>
          <p:cNvCxnSpPr>
            <a:cxnSpLocks/>
          </p:cNvCxnSpPr>
          <p:nvPr/>
        </p:nvCxnSpPr>
        <p:spPr>
          <a:xfrm flipH="1">
            <a:off x="10078111" y="3662561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75206E-2815-BF4E-8B37-B36867BD9CBF}"/>
              </a:ext>
            </a:extLst>
          </p:cNvPr>
          <p:cNvSpPr txBox="1"/>
          <p:nvPr/>
        </p:nvSpPr>
        <p:spPr>
          <a:xfrm>
            <a:off x="8292762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91DD10-3669-0444-95F6-765C3FED0541}"/>
              </a:ext>
            </a:extLst>
          </p:cNvPr>
          <p:cNvSpPr txBox="1"/>
          <p:nvPr/>
        </p:nvSpPr>
        <p:spPr>
          <a:xfrm>
            <a:off x="10017241" y="408938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6756DC-A3EF-7745-9263-7DCC4F3024DC}"/>
              </a:ext>
            </a:extLst>
          </p:cNvPr>
          <p:cNvSpPr txBox="1"/>
          <p:nvPr/>
        </p:nvSpPr>
        <p:spPr>
          <a:xfrm>
            <a:off x="6894279" y="3415084"/>
            <a:ext cx="11481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AFB6E0F-E2A2-D24C-A9AF-DA850FC90677}"/>
              </a:ext>
            </a:extLst>
          </p:cNvPr>
          <p:cNvSpPr txBox="1"/>
          <p:nvPr/>
        </p:nvSpPr>
        <p:spPr>
          <a:xfrm>
            <a:off x="6879489" y="2567816"/>
            <a:ext cx="11681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左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290B99-FB82-404F-9B2F-DE57D3C575D1}"/>
              </a:ext>
            </a:extLst>
          </p:cNvPr>
          <p:cNvSpPr txBox="1"/>
          <p:nvPr/>
        </p:nvSpPr>
        <p:spPr>
          <a:xfrm>
            <a:off x="6699760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5C01881-6CF1-F447-80C1-9E03571FB1ED}"/>
              </a:ext>
            </a:extLst>
          </p:cNvPr>
          <p:cNvCxnSpPr>
            <a:cxnSpLocks/>
            <a:stCxn id="28" idx="3"/>
            <a:endCxn id="47" idx="1"/>
          </p:cNvCxnSpPr>
          <p:nvPr/>
        </p:nvCxnSpPr>
        <p:spPr>
          <a:xfrm>
            <a:off x="5951076" y="2778900"/>
            <a:ext cx="943203" cy="84136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DE6DB5E5-727A-FB4A-8B78-6C6448993CF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951076" y="2778900"/>
            <a:ext cx="919155" cy="155679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CF25DB4-BF38-5B45-901D-0A5EA6CD6B79}"/>
              </a:ext>
            </a:extLst>
          </p:cNvPr>
          <p:cNvSpPr txBox="1"/>
          <p:nvPr/>
        </p:nvSpPr>
        <p:spPr>
          <a:xfrm>
            <a:off x="1421310" y="1650241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入力オブジェクト操作の移動方向を検出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CD59E86-41BE-DD43-954B-9078071AC5A4}"/>
              </a:ext>
            </a:extLst>
          </p:cNvPr>
          <p:cNvSpPr txBox="1"/>
          <p:nvPr/>
        </p:nvSpPr>
        <p:spPr>
          <a:xfrm>
            <a:off x="6721291" y="1644865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r>
              <a:rPr lang="ja-JP" alt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作品データの収集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61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B7FBB42-D9BC-F949-8981-CFBE82A1319B}"/>
              </a:ext>
            </a:extLst>
          </p:cNvPr>
          <p:cNvSpPr/>
          <p:nvPr/>
        </p:nvSpPr>
        <p:spPr>
          <a:xfrm>
            <a:off x="675213" y="1728136"/>
            <a:ext cx="11044774" cy="347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CD8E7F2-A7AE-C441-9A95-2D1E6D0B6D16}"/>
              </a:ext>
            </a:extLst>
          </p:cNvPr>
          <p:cNvGrpSpPr/>
          <p:nvPr/>
        </p:nvGrpSpPr>
        <p:grpSpPr>
          <a:xfrm>
            <a:off x="675213" y="1728136"/>
            <a:ext cx="11044774" cy="3478966"/>
            <a:chOff x="675213" y="1728136"/>
            <a:chExt cx="11044774" cy="3478966"/>
          </a:xfrm>
        </p:grpSpPr>
        <p:pic>
          <p:nvPicPr>
            <p:cNvPr id="4" name="図 3" descr="アイコン&#10;&#10;自動的に生成された説明">
              <a:extLst>
                <a:ext uri="{FF2B5EF4-FFF2-40B4-BE49-F238E27FC236}">
                  <a16:creationId xmlns:a16="http://schemas.microsoft.com/office/drawing/2014/main" id="{4B42D153-D805-824B-8A91-FF6598EB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67" y="2508182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CF3F2254-9DE7-CA49-88F9-1D49F45A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467" y="2511688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2A385A21-986A-AF47-8380-8FEDB5555DFD}"/>
                </a:ext>
              </a:extLst>
            </p:cNvPr>
            <p:cNvSpPr/>
            <p:nvPr/>
          </p:nvSpPr>
          <p:spPr>
            <a:xfrm>
              <a:off x="1670131" y="3623237"/>
              <a:ext cx="4522661" cy="118934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2E94F771-1130-5748-9667-FCB48C41ED77}"/>
                </a:ext>
              </a:extLst>
            </p:cNvPr>
            <p:cNvSpPr/>
            <p:nvPr/>
          </p:nvSpPr>
          <p:spPr>
            <a:xfrm>
              <a:off x="6952838" y="2159608"/>
              <a:ext cx="4563338" cy="26529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8B265C3-6623-0E48-8C9E-BF69C39A64F2}"/>
                </a:ext>
              </a:extLst>
            </p:cNvPr>
            <p:cNvSpPr/>
            <p:nvPr/>
          </p:nvSpPr>
          <p:spPr>
            <a:xfrm>
              <a:off x="1663416" y="2183313"/>
              <a:ext cx="4522661" cy="1315042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0150CA7-049A-4F4C-9730-9CD1DC0A3E76}"/>
                </a:ext>
              </a:extLst>
            </p:cNvPr>
            <p:cNvGrpSpPr/>
            <p:nvPr/>
          </p:nvGrpSpPr>
          <p:grpSpPr>
            <a:xfrm>
              <a:off x="10515886" y="2331014"/>
              <a:ext cx="915529" cy="1005259"/>
              <a:chOff x="10399851" y="1773834"/>
              <a:chExt cx="915529" cy="1005259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E54275F-D61C-7940-AD66-A7D94EB56A86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2" name="グラフィックス 11" descr="画像">
                  <a:extLst>
                    <a:ext uri="{FF2B5EF4-FFF2-40B4-BE49-F238E27FC236}">
                      <a16:creationId xmlns:a16="http://schemas.microsoft.com/office/drawing/2014/main" id="{2B519494-531D-134A-8A95-9119E6B5E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71645B4C-CDBB-C745-A861-71C74FD21362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" name="グラフィックス 13" descr="画像">
                  <a:extLst>
                    <a:ext uri="{FF2B5EF4-FFF2-40B4-BE49-F238E27FC236}">
                      <a16:creationId xmlns:a16="http://schemas.microsoft.com/office/drawing/2014/main" id="{824FAD5C-308B-DB4E-B6D1-E72FB9EC9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018ECDF-69FD-DB42-B17F-0EC6BA58A45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kern="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A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F394F10-CEF7-EA4A-B71E-83342AAD8882}"/>
                </a:ext>
              </a:extLst>
            </p:cNvPr>
            <p:cNvGrpSpPr/>
            <p:nvPr/>
          </p:nvGrpSpPr>
          <p:grpSpPr>
            <a:xfrm>
              <a:off x="10515886" y="3275249"/>
              <a:ext cx="915529" cy="1005259"/>
              <a:chOff x="10399851" y="1773834"/>
              <a:chExt cx="915529" cy="1005259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82FB644-8E43-3941-B4FE-F58251476D02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8" name="グラフィックス 17" descr="画像">
                  <a:extLst>
                    <a:ext uri="{FF2B5EF4-FFF2-40B4-BE49-F238E27FC236}">
                      <a16:creationId xmlns:a16="http://schemas.microsoft.com/office/drawing/2014/main" id="{B3D4EA6C-A15E-2C4F-A96B-788C17148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6DB9930-569A-C349-9A28-6446EC3E8166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0" name="グラフィックス 19" descr="画像">
                  <a:extLst>
                    <a:ext uri="{FF2B5EF4-FFF2-40B4-BE49-F238E27FC236}">
                      <a16:creationId xmlns:a16="http://schemas.microsoft.com/office/drawing/2014/main" id="{071B0ABF-9088-3645-8280-1EF732EB5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F044A8F-D1A1-4F4B-92D7-19E77539754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</a:rPr>
                  <a:t>B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1B1088B2-A3D5-5847-8ABD-D0CA2C977DC8}"/>
                </a:ext>
              </a:extLst>
            </p:cNvPr>
            <p:cNvSpPr/>
            <p:nvPr/>
          </p:nvSpPr>
          <p:spPr>
            <a:xfrm>
              <a:off x="3658696" y="2709205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4D52DE-5E0E-1448-9C13-8E1314E868E4}"/>
                </a:ext>
              </a:extLst>
            </p:cNvPr>
            <p:cNvGrpSpPr/>
            <p:nvPr/>
          </p:nvGrpSpPr>
          <p:grpSpPr>
            <a:xfrm>
              <a:off x="1749091" y="2309008"/>
              <a:ext cx="991529" cy="1122292"/>
              <a:chOff x="536857" y="2743834"/>
              <a:chExt cx="991529" cy="1122292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2BC35CC-50BC-4B49-B80B-84A83A791974}"/>
                  </a:ext>
                </a:extLst>
              </p:cNvPr>
              <p:cNvGrpSpPr/>
              <p:nvPr/>
            </p:nvGrpSpPr>
            <p:grpSpPr>
              <a:xfrm>
                <a:off x="536857" y="2743834"/>
                <a:ext cx="991529" cy="793858"/>
                <a:chOff x="654644" y="2970274"/>
                <a:chExt cx="1111623" cy="965197"/>
              </a:xfrm>
            </p:grpSpPr>
            <p:pic>
              <p:nvPicPr>
                <p:cNvPr id="25" name="グラフィックス 24" descr="絵筆 単色塗りつぶし">
                  <a:extLst>
                    <a:ext uri="{FF2B5EF4-FFF2-40B4-BE49-F238E27FC236}">
                      <a16:creationId xmlns:a16="http://schemas.microsoft.com/office/drawing/2014/main" id="{15C7118C-B90F-3F47-B72E-92A1AB628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4644" y="3367667"/>
                  <a:ext cx="556136" cy="567804"/>
                </a:xfrm>
                <a:prstGeom prst="rect">
                  <a:avLst/>
                </a:prstGeom>
              </p:spPr>
            </p:pic>
            <p:pic>
              <p:nvPicPr>
                <p:cNvPr id="26" name="グラフィックス 25" descr="画像 単色塗りつぶし">
                  <a:extLst>
                    <a:ext uri="{FF2B5EF4-FFF2-40B4-BE49-F238E27FC236}">
                      <a16:creationId xmlns:a16="http://schemas.microsoft.com/office/drawing/2014/main" id="{E1B68DC2-A941-D049-8B47-1ADA3C1A8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447" y="2970274"/>
                  <a:ext cx="831820" cy="831820"/>
                </a:xfrm>
                <a:prstGeom prst="rect">
                  <a:avLst/>
                </a:prstGeom>
              </p:spPr>
            </p:pic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1C1CAFE-CE4E-A043-87BA-AEE1ED5A04FB}"/>
                  </a:ext>
                </a:extLst>
              </p:cNvPr>
              <p:cNvSpPr txBox="1"/>
              <p:nvPr/>
            </p:nvSpPr>
            <p:spPr>
              <a:xfrm>
                <a:off x="555415" y="3455757"/>
                <a:ext cx="939935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8D0DCAC-0B25-A14A-B426-D999FD46A54D}"/>
                </a:ext>
              </a:extLst>
            </p:cNvPr>
            <p:cNvSpPr txBox="1"/>
            <p:nvPr/>
          </p:nvSpPr>
          <p:spPr>
            <a:xfrm>
              <a:off x="4930479" y="2656986"/>
              <a:ext cx="11673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89BAB809-2C3F-D343-BEFF-64E66DD902F4}"/>
                </a:ext>
              </a:extLst>
            </p:cNvPr>
            <p:cNvGrpSpPr/>
            <p:nvPr/>
          </p:nvGrpSpPr>
          <p:grpSpPr>
            <a:xfrm>
              <a:off x="675213" y="2860789"/>
              <a:ext cx="1147793" cy="1040440"/>
              <a:chOff x="-178656" y="3468851"/>
              <a:chExt cx="1147793" cy="1040440"/>
            </a:xfrm>
          </p:grpSpPr>
          <p:pic>
            <p:nvPicPr>
              <p:cNvPr id="29" name="グラフィックス 28" descr="ユーザー 単色塗りつぶし">
                <a:extLst>
                  <a:ext uri="{FF2B5EF4-FFF2-40B4-BE49-F238E27FC236}">
                    <a16:creationId xmlns:a16="http://schemas.microsoft.com/office/drawing/2014/main" id="{9B30A050-8ECA-E149-9994-3AFBA3E6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582" r="10293"/>
              <a:stretch/>
            </p:blipFill>
            <p:spPr>
              <a:xfrm>
                <a:off x="82988" y="3468851"/>
                <a:ext cx="624506" cy="746650"/>
              </a:xfrm>
              <a:prstGeom prst="rect">
                <a:avLst/>
              </a:prstGeom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81FE0EC-D226-8748-BBBB-76418007B3BE}"/>
                  </a:ext>
                </a:extLst>
              </p:cNvPr>
              <p:cNvSpPr txBox="1"/>
              <p:nvPr/>
            </p:nvSpPr>
            <p:spPr>
              <a:xfrm>
                <a:off x="-178656" y="4098922"/>
                <a:ext cx="1147793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学習者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pic>
          <p:nvPicPr>
            <p:cNvPr id="31" name="図 30" descr="アイコン&#10;&#10;自動的に生成された説明">
              <a:extLst>
                <a:ext uri="{FF2B5EF4-FFF2-40B4-BE49-F238E27FC236}">
                  <a16:creationId xmlns:a16="http://schemas.microsoft.com/office/drawing/2014/main" id="{EBF8C1DA-AD54-B044-A275-CFD8855C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976" y="3867829"/>
              <a:ext cx="738021" cy="680531"/>
            </a:xfrm>
            <a:prstGeom prst="rect">
              <a:avLst/>
            </a:prstGeom>
          </p:spPr>
        </p:pic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FD4FFA48-6631-044E-90A3-EF0E3DCD4148}"/>
                </a:ext>
              </a:extLst>
            </p:cNvPr>
            <p:cNvGrpSpPr/>
            <p:nvPr/>
          </p:nvGrpSpPr>
          <p:grpSpPr>
            <a:xfrm>
              <a:off x="8212676" y="2477723"/>
              <a:ext cx="2022653" cy="700388"/>
              <a:chOff x="2209743" y="1500142"/>
              <a:chExt cx="2022653" cy="700388"/>
            </a:xfrm>
          </p:grpSpPr>
          <p:pic>
            <p:nvPicPr>
              <p:cNvPr id="33" name="図 32" descr="図形, 円&#10;&#10;自動的に生成された説明">
                <a:extLst>
                  <a:ext uri="{FF2B5EF4-FFF2-40B4-BE49-F238E27FC236}">
                    <a16:creationId xmlns:a16="http://schemas.microsoft.com/office/drawing/2014/main" id="{6E544BBA-D2DF-E74C-95A0-4BD2C3BEA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3970" y="1500142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DED84FE6-9DF1-0E43-A3A9-6028203DE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9743" y="1500142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5" name="右矢印 34">
                <a:extLst>
                  <a:ext uri="{FF2B5EF4-FFF2-40B4-BE49-F238E27FC236}">
                    <a16:creationId xmlns:a16="http://schemas.microsoft.com/office/drawing/2014/main" id="{4C7A41D2-A318-AE4D-8BC6-7AC380A4C601}"/>
                  </a:ext>
                </a:extLst>
              </p:cNvPr>
              <p:cNvSpPr/>
              <p:nvPr/>
            </p:nvSpPr>
            <p:spPr>
              <a:xfrm>
                <a:off x="3021086" y="1698192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E7FD9F4-3725-1545-A485-2A561485CAE6}"/>
                </a:ext>
              </a:extLst>
            </p:cNvPr>
            <p:cNvGrpSpPr/>
            <p:nvPr/>
          </p:nvGrpSpPr>
          <p:grpSpPr>
            <a:xfrm>
              <a:off x="8203651" y="3381009"/>
              <a:ext cx="2010718" cy="700388"/>
              <a:chOff x="2213633" y="2312728"/>
              <a:chExt cx="2010718" cy="700388"/>
            </a:xfrm>
          </p:grpSpPr>
          <p:pic>
            <p:nvPicPr>
              <p:cNvPr id="37" name="図 36" descr="図形, 円&#10;&#10;自動的に生成された説明">
                <a:extLst>
                  <a:ext uri="{FF2B5EF4-FFF2-40B4-BE49-F238E27FC236}">
                    <a16:creationId xmlns:a16="http://schemas.microsoft.com/office/drawing/2014/main" id="{B68B8D82-0C5D-B84C-84AF-457F366E4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633" y="2312729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8" name="図 37" descr="図形, 円&#10;&#10;自動的に生成された説明">
                <a:extLst>
                  <a:ext uri="{FF2B5EF4-FFF2-40B4-BE49-F238E27FC236}">
                    <a16:creationId xmlns:a16="http://schemas.microsoft.com/office/drawing/2014/main" id="{DA1A377C-4DAB-D146-9F6A-CB6656EAC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5923" y="2312728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9" name="右矢印 38">
                <a:extLst>
                  <a:ext uri="{FF2B5EF4-FFF2-40B4-BE49-F238E27FC236}">
                    <a16:creationId xmlns:a16="http://schemas.microsoft.com/office/drawing/2014/main" id="{67E2D4CA-124B-C442-A1D4-9D2F72D8A37B}"/>
                  </a:ext>
                </a:extLst>
              </p:cNvPr>
              <p:cNvSpPr/>
              <p:nvPr/>
            </p:nvSpPr>
            <p:spPr>
              <a:xfrm>
                <a:off x="3031001" y="2509956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50D2CDF-3466-B646-AA93-97B104C9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425" y="4208094"/>
              <a:ext cx="39240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BBAA78D-971F-D547-BFF4-874A5D2B2BA5}"/>
                </a:ext>
              </a:extLst>
            </p:cNvPr>
            <p:cNvSpPr txBox="1"/>
            <p:nvPr/>
          </p:nvSpPr>
          <p:spPr>
            <a:xfrm>
              <a:off x="1831947" y="4796733"/>
              <a:ext cx="402266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③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移動方向が一致する作品を提示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FA349620-7B09-2549-A87C-B46DA8CE9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6042" y="2822776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5B621A0E-59EE-E54D-A601-81DD3657B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891" y="3745832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0188FAD-7D38-0641-861E-C3F570E23BC2}"/>
                </a:ext>
              </a:extLst>
            </p:cNvPr>
            <p:cNvSpPr txBox="1"/>
            <p:nvPr/>
          </p:nvSpPr>
          <p:spPr>
            <a:xfrm>
              <a:off x="8439542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34CFD5B-208A-5B4F-8AD4-125DF674EC5B}"/>
                </a:ext>
              </a:extLst>
            </p:cNvPr>
            <p:cNvSpPr txBox="1"/>
            <p:nvPr/>
          </p:nvSpPr>
          <p:spPr>
            <a:xfrm>
              <a:off x="10164021" y="417266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12E7DCB2-EFF4-174E-A04B-AFAFB8EC00A6}"/>
                </a:ext>
              </a:extLst>
            </p:cNvPr>
            <p:cNvSpPr txBox="1"/>
            <p:nvPr/>
          </p:nvSpPr>
          <p:spPr>
            <a:xfrm>
              <a:off x="7041059" y="3498355"/>
              <a:ext cx="114817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720B7747-064B-D445-B060-42C0D6206DEA}"/>
                </a:ext>
              </a:extLst>
            </p:cNvPr>
            <p:cNvSpPr txBox="1"/>
            <p:nvPr/>
          </p:nvSpPr>
          <p:spPr>
            <a:xfrm>
              <a:off x="7026269" y="2651087"/>
              <a:ext cx="1168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20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左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46223EB-4FBE-9743-9111-D0973F0F28BD}"/>
                </a:ext>
              </a:extLst>
            </p:cNvPr>
            <p:cNvSpPr txBox="1"/>
            <p:nvPr/>
          </p:nvSpPr>
          <p:spPr>
            <a:xfrm>
              <a:off x="6846540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5D4AE072-EA65-FD4D-AFAD-BC8D37B46089}"/>
                </a:ext>
              </a:extLst>
            </p:cNvPr>
            <p:cNvCxnSpPr>
              <a:cxnSpLocks/>
              <a:stCxn id="27" idx="3"/>
              <a:endCxn id="46" idx="1"/>
            </p:cNvCxnSpPr>
            <p:nvPr/>
          </p:nvCxnSpPr>
          <p:spPr>
            <a:xfrm>
              <a:off x="6097856" y="2862171"/>
              <a:ext cx="943203" cy="84136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89246C74-7F3A-0346-8214-4C0A834B6BE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097856" y="2862171"/>
              <a:ext cx="919155" cy="1556796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A2626FF-2939-1644-9FF4-FB74A9245AB5}"/>
                </a:ext>
              </a:extLst>
            </p:cNvPr>
            <p:cNvSpPr txBox="1"/>
            <p:nvPr/>
          </p:nvSpPr>
          <p:spPr>
            <a:xfrm>
              <a:off x="1568090" y="1733512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入力オブジェクト操作の移動方向を検出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B5BEEB8-080C-DD4C-B2C2-B09C4BDC501D}"/>
                </a:ext>
              </a:extLst>
            </p:cNvPr>
            <p:cNvSpPr txBox="1"/>
            <p:nvPr/>
          </p:nvSpPr>
          <p:spPr>
            <a:xfrm>
              <a:off x="6868071" y="1728136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lang="ja-JP" altLang="en-US" sz="2000" b="0" i="0" u="none" strike="noStrike" cap="none" spc="0" normalizeH="0" baseline="0" noProof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作品データの収集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10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B22C54-3527-2349-BC50-EDF1388412C9}"/>
              </a:ext>
            </a:extLst>
          </p:cNvPr>
          <p:cNvSpPr/>
          <p:nvPr/>
        </p:nvSpPr>
        <p:spPr>
          <a:xfrm>
            <a:off x="79420" y="296562"/>
            <a:ext cx="11523575" cy="6067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FF1AD10-6FAC-5F40-9F45-C19C595A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7" y="1456607"/>
            <a:ext cx="2306225" cy="233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/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732EAD-4232-8F4F-A324-784E0950D82D}"/>
              </a:ext>
            </a:extLst>
          </p:cNvPr>
          <p:cNvSpPr txBox="1"/>
          <p:nvPr/>
        </p:nvSpPr>
        <p:spPr>
          <a:xfrm>
            <a:off x="1334482" y="7206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検出したい画像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kumimoji="1" lang="en-US" altLang="ja-JP" dirty="0"/>
              <a:t>query</a:t>
            </a:r>
            <a:r>
              <a:rPr kumimoji="1" lang="ja-JP" altLang="en-US"/>
              <a:t>画像）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8960B1-5D07-0D4B-BE6D-452153DB657C}"/>
              </a:ext>
            </a:extLst>
          </p:cNvPr>
          <p:cNvSpPr txBox="1"/>
          <p:nvPr/>
        </p:nvSpPr>
        <p:spPr>
          <a:xfrm>
            <a:off x="335900" y="14566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(0, 0)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9C95-811F-7E4B-B855-B0918690E6F2}"/>
              </a:ext>
            </a:extLst>
          </p:cNvPr>
          <p:cNvSpPr txBox="1"/>
          <p:nvPr/>
        </p:nvSpPr>
        <p:spPr>
          <a:xfrm>
            <a:off x="3387842" y="35105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/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0C66BF-3666-0045-B200-ABC95387E44A}"/>
              </a:ext>
            </a:extLst>
          </p:cNvPr>
          <p:cNvSpPr txBox="1"/>
          <p:nvPr/>
        </p:nvSpPr>
        <p:spPr>
          <a:xfrm>
            <a:off x="3584102" y="5128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×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1BB5511-A150-0545-B6C2-DF8E26C3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4" y="1172310"/>
            <a:ext cx="3914669" cy="2954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B8D958-2FD9-884E-B150-425B53C670D9}"/>
              </a:ext>
            </a:extLst>
          </p:cNvPr>
          <p:cNvSpPr txBox="1"/>
          <p:nvPr/>
        </p:nvSpPr>
        <p:spPr>
          <a:xfrm>
            <a:off x="8503103" y="525979"/>
            <a:ext cx="18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</a:t>
            </a:r>
            <a:r>
              <a:rPr lang="ja-JP" altLang="en-US"/>
              <a:t>対象の</a:t>
            </a:r>
            <a:r>
              <a:rPr kumimoji="1" lang="ja-JP" altLang="en-US"/>
              <a:t>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lang="en-US" altLang="ja-JP" dirty="0"/>
              <a:t>train</a:t>
            </a:r>
            <a:r>
              <a:rPr kumimoji="1" lang="ja-JP" altLang="en-US"/>
              <a:t>画像）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FF63FA8-B598-F84A-9AB3-28B8D67E2135}"/>
              </a:ext>
            </a:extLst>
          </p:cNvPr>
          <p:cNvSpPr txBox="1"/>
          <p:nvPr/>
        </p:nvSpPr>
        <p:spPr>
          <a:xfrm>
            <a:off x="7277965" y="51286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=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D04991-7BF5-4945-9AEF-0ED2B16827D3}"/>
              </a:ext>
            </a:extLst>
          </p:cNvPr>
          <p:cNvSpPr txBox="1"/>
          <p:nvPr/>
        </p:nvSpPr>
        <p:spPr>
          <a:xfrm>
            <a:off x="3387842" y="14566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(167, 0)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E5924F7-A449-2544-9AAA-919221B8BDA1}"/>
              </a:ext>
            </a:extLst>
          </p:cNvPr>
          <p:cNvSpPr txBox="1"/>
          <p:nvPr/>
        </p:nvSpPr>
        <p:spPr>
          <a:xfrm>
            <a:off x="79420" y="349880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/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blipFill>
                <a:blip r:embed="rId6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1253DC-C857-9945-AAF8-9609B41EE136}"/>
              </a:ext>
            </a:extLst>
          </p:cNvPr>
          <p:cNvSpPr txBox="1"/>
          <p:nvPr/>
        </p:nvSpPr>
        <p:spPr>
          <a:xfrm>
            <a:off x="8083752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(380, 459)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F517E-1529-7141-8A98-548EF19546C2}"/>
              </a:ext>
            </a:extLst>
          </p:cNvPr>
          <p:cNvSpPr txBox="1"/>
          <p:nvPr/>
        </p:nvSpPr>
        <p:spPr>
          <a:xfrm>
            <a:off x="9505010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(580, 459)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BBCF4E-5A43-B547-BB77-49C7B8E483CC}"/>
              </a:ext>
            </a:extLst>
          </p:cNvPr>
          <p:cNvSpPr txBox="1"/>
          <p:nvPr/>
        </p:nvSpPr>
        <p:spPr>
          <a:xfrm>
            <a:off x="950501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(580, 264)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1E45FA5-D0A3-CA4F-BC9E-E30DE0A6F1BA}"/>
              </a:ext>
            </a:extLst>
          </p:cNvPr>
          <p:cNvSpPr txBox="1"/>
          <p:nvPr/>
        </p:nvSpPr>
        <p:spPr>
          <a:xfrm>
            <a:off x="808375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(380, 264)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05B3B59-8ADB-0642-8AD0-06BDEB1A16F6}"/>
              </a:ext>
            </a:extLst>
          </p:cNvPr>
          <p:cNvSpPr txBox="1"/>
          <p:nvPr/>
        </p:nvSpPr>
        <p:spPr>
          <a:xfrm>
            <a:off x="4356422" y="58669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ホモグラフィ変換行列</a:t>
            </a:r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7181C077-0BF7-ED4B-B821-D1C0A6C0847B}"/>
              </a:ext>
            </a:extLst>
          </p:cNvPr>
          <p:cNvSpPr/>
          <p:nvPr/>
        </p:nvSpPr>
        <p:spPr>
          <a:xfrm>
            <a:off x="1989352" y="4069710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>
            <a:extLst>
              <a:ext uri="{FF2B5EF4-FFF2-40B4-BE49-F238E27FC236}">
                <a16:creationId xmlns:a16="http://schemas.microsoft.com/office/drawing/2014/main" id="{AEE1AD4E-4E7D-5F4F-90C3-C5E8DF2B10AD}"/>
              </a:ext>
            </a:extLst>
          </p:cNvPr>
          <p:cNvSpPr/>
          <p:nvPr/>
        </p:nvSpPr>
        <p:spPr>
          <a:xfrm rot="10800000">
            <a:off x="9226396" y="4224227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7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DB8488-0F82-F04F-A634-21327982FF17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270°</a:t>
            </a:r>
            <a:r>
              <a:rPr lang="ja-JP" altLang="en-US"/>
              <a:t>回転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54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0A900121-2F26-C345-A338-6D845CEE583E}"/>
              </a:ext>
            </a:extLst>
          </p:cNvPr>
          <p:cNvGrpSpPr/>
          <p:nvPr/>
        </p:nvGrpSpPr>
        <p:grpSpPr>
          <a:xfrm>
            <a:off x="190014" y="332751"/>
            <a:ext cx="11266241" cy="6251104"/>
            <a:chOff x="190014" y="332751"/>
            <a:chExt cx="11266241" cy="6251104"/>
          </a:xfrm>
        </p:grpSpPr>
        <p:sp>
          <p:nvSpPr>
            <p:cNvPr id="112" name="角丸四角形吹き出し 111">
              <a:extLst>
                <a:ext uri="{FF2B5EF4-FFF2-40B4-BE49-F238E27FC236}">
                  <a16:creationId xmlns:a16="http://schemas.microsoft.com/office/drawing/2014/main" id="{79C457ED-93D1-F94D-B407-5F1AF3602511}"/>
                </a:ext>
              </a:extLst>
            </p:cNvPr>
            <p:cNvSpPr/>
            <p:nvPr/>
          </p:nvSpPr>
          <p:spPr>
            <a:xfrm>
              <a:off x="6027591" y="3893179"/>
              <a:ext cx="2165139" cy="1871663"/>
            </a:xfrm>
            <a:prstGeom prst="wedgeRoundRectCallout">
              <a:avLst>
                <a:gd name="adj1" fmla="val -72209"/>
                <a:gd name="adj2" fmla="val 7538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4516457B-AD0C-9E4B-A656-430F136590E8}"/>
                </a:ext>
              </a:extLst>
            </p:cNvPr>
            <p:cNvSpPr/>
            <p:nvPr/>
          </p:nvSpPr>
          <p:spPr>
            <a:xfrm>
              <a:off x="2913096" y="332751"/>
              <a:ext cx="2165139" cy="1871663"/>
            </a:xfrm>
            <a:prstGeom prst="wedgeRoundRectCallout">
              <a:avLst>
                <a:gd name="adj1" fmla="val -74849"/>
                <a:gd name="adj2" fmla="val 6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0A6586F-C189-D645-A7DD-8255349C792E}"/>
                </a:ext>
              </a:extLst>
            </p:cNvPr>
            <p:cNvGrpSpPr/>
            <p:nvPr/>
          </p:nvGrpSpPr>
          <p:grpSpPr>
            <a:xfrm>
              <a:off x="2707077" y="482801"/>
              <a:ext cx="2614185" cy="2539739"/>
              <a:chOff x="4396448" y="3282077"/>
              <a:chExt cx="2897018" cy="2738101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4EE3385-1D6E-F24C-B72F-A9C59E26F891}"/>
                  </a:ext>
                </a:extLst>
              </p:cNvPr>
              <p:cNvGrpSpPr/>
              <p:nvPr/>
            </p:nvGrpSpPr>
            <p:grpSpPr>
              <a:xfrm>
                <a:off x="4792052" y="3282077"/>
                <a:ext cx="2068389" cy="1645592"/>
                <a:chOff x="4439883" y="3244000"/>
                <a:chExt cx="2068389" cy="1645592"/>
              </a:xfrm>
            </p:grpSpPr>
            <p:pic>
              <p:nvPicPr>
                <p:cNvPr id="88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C5F9F88D-D022-DB46-88FC-7F739F3183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5636" y="3244000"/>
                  <a:ext cx="822796" cy="822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グラフィックス 88" descr="歩く 単色塗りつぶし">
                  <a:extLst>
                    <a:ext uri="{FF2B5EF4-FFF2-40B4-BE49-F238E27FC236}">
                      <a16:creationId xmlns:a16="http://schemas.microsoft.com/office/drawing/2014/main" id="{97C075E4-F54F-D54D-A805-7645AE919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9883" y="4066796"/>
                  <a:ext cx="822796" cy="822796"/>
                </a:xfrm>
                <a:prstGeom prst="rect">
                  <a:avLst/>
                </a:prstGeom>
              </p:spPr>
            </p:pic>
            <p:pic>
              <p:nvPicPr>
                <p:cNvPr id="90" name="グラフィックス 89" descr="歩く 単色塗りつぶし">
                  <a:extLst>
                    <a:ext uri="{FF2B5EF4-FFF2-40B4-BE49-F238E27FC236}">
                      <a16:creationId xmlns:a16="http://schemas.microsoft.com/office/drawing/2014/main" id="{AC816AE5-6B28-D944-A2DC-519870D19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476" y="4061330"/>
                  <a:ext cx="822796" cy="822797"/>
                </a:xfrm>
                <a:prstGeom prst="rect">
                  <a:avLst/>
                </a:prstGeom>
              </p:spPr>
            </p:pic>
            <p:sp>
              <p:nvSpPr>
                <p:cNvPr id="91" name="右矢印 90">
                  <a:extLst>
                    <a:ext uri="{FF2B5EF4-FFF2-40B4-BE49-F238E27FC236}">
                      <a16:creationId xmlns:a16="http://schemas.microsoft.com/office/drawing/2014/main" id="{B99EC771-3DEB-B240-B630-87764253FA09}"/>
                    </a:ext>
                  </a:extLst>
                </p:cNvPr>
                <p:cNvSpPr/>
                <p:nvPr/>
              </p:nvSpPr>
              <p:spPr>
                <a:xfrm>
                  <a:off x="5280597" y="4242448"/>
                  <a:ext cx="478188" cy="460559"/>
                </a:xfrm>
                <a:prstGeom prst="rightArrow">
                  <a:avLst/>
                </a:prstGeom>
                <a:solidFill>
                  <a:srgbClr val="000000">
                    <a:lumMod val="95000"/>
                    <a:lumOff val="5000"/>
                  </a:srgbClr>
                </a:solidFill>
                <a:ln w="254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3A0A389-4C95-064B-9EA6-B8321FBB0BA2}"/>
                  </a:ext>
                </a:extLst>
              </p:cNvPr>
              <p:cNvSpPr txBox="1"/>
              <p:nvPr/>
            </p:nvSpPr>
            <p:spPr>
              <a:xfrm>
                <a:off x="4396448" y="5113218"/>
                <a:ext cx="2897018" cy="906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キャラクターの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移動方向</a:t>
                </a: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を検出</a:t>
                </a:r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444FA25-6F96-C347-9BE1-EBF7D1C356AD}"/>
                </a:ext>
              </a:extLst>
            </p:cNvPr>
            <p:cNvGrpSpPr/>
            <p:nvPr/>
          </p:nvGrpSpPr>
          <p:grpSpPr>
            <a:xfrm>
              <a:off x="2397888" y="4064326"/>
              <a:ext cx="3731591" cy="2489057"/>
              <a:chOff x="7441545" y="3960322"/>
              <a:chExt cx="4135318" cy="2683461"/>
            </a:xfrm>
          </p:grpSpPr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D46376C-5A1C-484F-B7A6-66E06E74D2CA}"/>
                  </a:ext>
                </a:extLst>
              </p:cNvPr>
              <p:cNvSpPr txBox="1"/>
              <p:nvPr/>
            </p:nvSpPr>
            <p:spPr>
              <a:xfrm>
                <a:off x="7441545" y="5802526"/>
                <a:ext cx="4135318" cy="841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入力となる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オブジェクト操作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ADD48BAA-DD30-374A-8A7E-F741CF64B09A}"/>
                  </a:ext>
                </a:extLst>
              </p:cNvPr>
              <p:cNvGrpSpPr/>
              <p:nvPr/>
            </p:nvGrpSpPr>
            <p:grpSpPr>
              <a:xfrm>
                <a:off x="8018830" y="3960322"/>
                <a:ext cx="2709947" cy="1787268"/>
                <a:chOff x="7839615" y="3602072"/>
                <a:chExt cx="2709947" cy="1787268"/>
              </a:xfrm>
            </p:grpSpPr>
            <p:pic>
              <p:nvPicPr>
                <p:cNvPr id="78" name="グラフィックス 77" descr="フィルム ストリップ 枠線">
                  <a:extLst>
                    <a:ext uri="{FF2B5EF4-FFF2-40B4-BE49-F238E27FC236}">
                      <a16:creationId xmlns:a16="http://schemas.microsoft.com/office/drawing/2014/main" id="{AD6BABF1-F6FE-D84F-BA30-9A6BFC99A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354285" y="3087402"/>
                  <a:ext cx="1070766" cy="2100106"/>
                </a:xfrm>
                <a:prstGeom prst="rect">
                  <a:avLst/>
                </a:prstGeom>
              </p:spPr>
            </p:pic>
            <p:pic>
              <p:nvPicPr>
                <p:cNvPr id="79" name="グラフィックス 78" descr="フィルム ストリップ 枠線">
                  <a:extLst>
                    <a:ext uri="{FF2B5EF4-FFF2-40B4-BE49-F238E27FC236}">
                      <a16:creationId xmlns:a16="http://schemas.microsoft.com/office/drawing/2014/main" id="{BEB856D6-92A8-3D4A-A60A-03BFE8791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964125" y="3803903"/>
                  <a:ext cx="1070766" cy="2100108"/>
                </a:xfrm>
                <a:prstGeom prst="rect">
                  <a:avLst/>
                </a:prstGeom>
              </p:spPr>
            </p:pic>
            <p:pic>
              <p:nvPicPr>
                <p:cNvPr id="80" name="グラフィックス 79" descr="歩く 単色塗りつぶし">
                  <a:extLst>
                    <a:ext uri="{FF2B5EF4-FFF2-40B4-BE49-F238E27FC236}">
                      <a16:creationId xmlns:a16="http://schemas.microsoft.com/office/drawing/2014/main" id="{02645DC4-38BD-E44A-AF07-787C8B9B0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6328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1" name="グラフィックス 80" descr="歩く 単色塗りつぶし">
                  <a:extLst>
                    <a:ext uri="{FF2B5EF4-FFF2-40B4-BE49-F238E27FC236}">
                      <a16:creationId xmlns:a16="http://schemas.microsoft.com/office/drawing/2014/main" id="{E5942600-6150-7D42-B76F-7D96A2705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62" y="3974823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2" name="グラフィックス 81" descr="歩く 単色塗りつぶし">
                  <a:extLst>
                    <a:ext uri="{FF2B5EF4-FFF2-40B4-BE49-F238E27FC236}">
                      <a16:creationId xmlns:a16="http://schemas.microsoft.com/office/drawing/2014/main" id="{9C5A59B4-63E0-804C-9DEE-1AD2E86C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459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3" name="グラフィックス 82" descr="歩く 単色塗りつぶし">
                  <a:extLst>
                    <a:ext uri="{FF2B5EF4-FFF2-40B4-BE49-F238E27FC236}">
                      <a16:creationId xmlns:a16="http://schemas.microsoft.com/office/drawing/2014/main" id="{69B9FD85-1A29-1348-A166-5843E26A5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3181" y="4812548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4" name="グラフィックス 83" descr="歩く 単色塗りつぶし">
                  <a:extLst>
                    <a:ext uri="{FF2B5EF4-FFF2-40B4-BE49-F238E27FC236}">
                      <a16:creationId xmlns:a16="http://schemas.microsoft.com/office/drawing/2014/main" id="{F738AB14-A2D6-C34D-9050-B4EC70F06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2624797">
                  <a:off x="9381226" y="4752103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5" name="グラフィックス 84" descr="歩く 単色塗りつぶし">
                  <a:extLst>
                    <a:ext uri="{FF2B5EF4-FFF2-40B4-BE49-F238E27FC236}">
                      <a16:creationId xmlns:a16="http://schemas.microsoft.com/office/drawing/2014/main" id="{2C7BBF54-142F-9441-805E-06EA01804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9086511">
                  <a:off x="10148032" y="4652115"/>
                  <a:ext cx="236562" cy="236562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2DBEE8C-903A-A24D-A155-25F8B256A5DA}"/>
                </a:ext>
              </a:extLst>
            </p:cNvPr>
            <p:cNvSpPr txBox="1"/>
            <p:nvPr/>
          </p:nvSpPr>
          <p:spPr>
            <a:xfrm>
              <a:off x="190014" y="2185424"/>
              <a:ext cx="2761334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758DFD36-2796-E644-9701-D984D19D5C25}"/>
                </a:ext>
              </a:extLst>
            </p:cNvPr>
            <p:cNvSpPr txBox="1"/>
            <p:nvPr/>
          </p:nvSpPr>
          <p:spPr>
            <a:xfrm>
              <a:off x="8647617" y="2903044"/>
              <a:ext cx="280863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移動方向が一致する作品を検索・提示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56D63F68-6ACD-624C-B384-D2C98753CF51}"/>
                </a:ext>
              </a:extLst>
            </p:cNvPr>
            <p:cNvSpPr/>
            <p:nvPr/>
          </p:nvSpPr>
          <p:spPr>
            <a:xfrm>
              <a:off x="5257197" y="1130391"/>
              <a:ext cx="663849" cy="688029"/>
            </a:xfrm>
            <a:prstGeom prst="right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DD843C9-AC3A-5740-A76A-67C3D3E3747A}"/>
                </a:ext>
              </a:extLst>
            </p:cNvPr>
            <p:cNvGrpSpPr/>
            <p:nvPr/>
          </p:nvGrpSpPr>
          <p:grpSpPr>
            <a:xfrm>
              <a:off x="5627616" y="447498"/>
              <a:ext cx="3015251" cy="2375965"/>
              <a:chOff x="8380307" y="3052824"/>
              <a:chExt cx="3341476" cy="2561536"/>
            </a:xfrm>
          </p:grpSpPr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CAB44ADF-B335-5540-A02A-3E7A64F35E08}"/>
                  </a:ext>
                </a:extLst>
              </p:cNvPr>
              <p:cNvGrpSpPr/>
              <p:nvPr/>
            </p:nvGrpSpPr>
            <p:grpSpPr>
              <a:xfrm>
                <a:off x="9206636" y="3052824"/>
                <a:ext cx="2116996" cy="1692072"/>
                <a:chOff x="9166541" y="3281099"/>
                <a:chExt cx="2116996" cy="1692072"/>
              </a:xfrm>
            </p:grpSpPr>
            <p:pic>
              <p:nvPicPr>
                <p:cNvPr id="69" name="グラフィックス 68" descr="データベース 単色塗りつぶし">
                  <a:extLst>
                    <a:ext uri="{FF2B5EF4-FFF2-40B4-BE49-F238E27FC236}">
                      <a16:creationId xmlns:a16="http://schemas.microsoft.com/office/drawing/2014/main" id="{25A1F3A9-B5DA-604E-B76A-159C49E02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6541" y="3851982"/>
                  <a:ext cx="1121189" cy="1121189"/>
                </a:xfrm>
                <a:prstGeom prst="rect">
                  <a:avLst/>
                </a:prstGeom>
              </p:spPr>
            </p:pic>
            <p:pic>
              <p:nvPicPr>
                <p:cNvPr id="70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2A750D98-D1B0-A64B-8FB6-841FA57FC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12159" y="3428120"/>
                  <a:ext cx="704407" cy="704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1" name="円形吹き出し 70">
                  <a:extLst>
                    <a:ext uri="{FF2B5EF4-FFF2-40B4-BE49-F238E27FC236}">
                      <a16:creationId xmlns:a16="http://schemas.microsoft.com/office/drawing/2014/main" id="{48AA4538-3BD3-1345-8138-BF1DA07BCE1B}"/>
                    </a:ext>
                  </a:extLst>
                </p:cNvPr>
                <p:cNvSpPr/>
                <p:nvPr/>
              </p:nvSpPr>
              <p:spPr>
                <a:xfrm>
                  <a:off x="10245185" y="3281099"/>
                  <a:ext cx="1038352" cy="998449"/>
                </a:xfrm>
                <a:prstGeom prst="wedgeEllipseCallout">
                  <a:avLst>
                    <a:gd name="adj1" fmla="val -55797"/>
                    <a:gd name="adj2" fmla="val 38632"/>
                  </a:avLst>
                </a:prstGeom>
                <a:noFill/>
                <a:ln w="57150" cap="flat">
                  <a:solidFill>
                    <a:srgbClr val="000000"/>
                  </a:solidFill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D4E65789-2FD0-8C46-849D-60E787B83439}"/>
                  </a:ext>
                </a:extLst>
              </p:cNvPr>
              <p:cNvSpPr txBox="1"/>
              <p:nvPr/>
            </p:nvSpPr>
            <p:spPr>
              <a:xfrm>
                <a:off x="8380307" y="4707399"/>
                <a:ext cx="3341476" cy="90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各作品の移動方向</a:t>
                </a:r>
                <a:endPara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のデータセット</a:t>
                </a:r>
              </a:p>
            </p:txBody>
          </p: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B05DF53-82B3-124D-989F-99F1F70BEA12}"/>
                </a:ext>
              </a:extLst>
            </p:cNvPr>
            <p:cNvGrpSpPr/>
            <p:nvPr/>
          </p:nvGrpSpPr>
          <p:grpSpPr>
            <a:xfrm>
              <a:off x="6179533" y="4058572"/>
              <a:ext cx="1866454" cy="1526376"/>
              <a:chOff x="4540347" y="3591070"/>
              <a:chExt cx="2068389" cy="1645590"/>
            </a:xfrm>
          </p:grpSpPr>
          <p:pic>
            <p:nvPicPr>
              <p:cNvPr id="63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859AC4E0-AC20-1A44-83F5-FA4AEEC81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100" y="3591070"/>
                <a:ext cx="822796" cy="82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グラフィックス 63" descr="歩く 単色塗りつぶし">
                <a:extLst>
                  <a:ext uri="{FF2B5EF4-FFF2-40B4-BE49-F238E27FC236}">
                    <a16:creationId xmlns:a16="http://schemas.microsoft.com/office/drawing/2014/main" id="{45C67321-BDB1-3449-B73F-EEF48D38A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40347" y="4413863"/>
                <a:ext cx="822796" cy="822797"/>
              </a:xfrm>
              <a:prstGeom prst="rect">
                <a:avLst/>
              </a:prstGeom>
            </p:spPr>
          </p:pic>
          <p:pic>
            <p:nvPicPr>
              <p:cNvPr id="65" name="グラフィックス 64" descr="歩く 単色塗りつぶし">
                <a:extLst>
                  <a:ext uri="{FF2B5EF4-FFF2-40B4-BE49-F238E27FC236}">
                    <a16:creationId xmlns:a16="http://schemas.microsoft.com/office/drawing/2014/main" id="{3AF99AE5-E9FD-864F-9B47-D5AFE1AFF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85940" y="4408397"/>
                <a:ext cx="822796" cy="822796"/>
              </a:xfrm>
              <a:prstGeom prst="rect">
                <a:avLst/>
              </a:prstGeom>
            </p:spPr>
          </p:pic>
          <p:sp>
            <p:nvSpPr>
              <p:cNvPr id="66" name="右矢印 65">
                <a:extLst>
                  <a:ext uri="{FF2B5EF4-FFF2-40B4-BE49-F238E27FC236}">
                    <a16:creationId xmlns:a16="http://schemas.microsoft.com/office/drawing/2014/main" id="{15532951-84CE-5245-B55B-D6FE57450264}"/>
                  </a:ext>
                </a:extLst>
              </p:cNvPr>
              <p:cNvSpPr/>
              <p:nvPr/>
            </p:nvSpPr>
            <p:spPr>
              <a:xfrm>
                <a:off x="5381061" y="4589516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58" name="上矢印 57">
              <a:extLst>
                <a:ext uri="{FF2B5EF4-FFF2-40B4-BE49-F238E27FC236}">
                  <a16:creationId xmlns:a16="http://schemas.microsoft.com/office/drawing/2014/main" id="{8061EA79-E3C1-F241-A2D5-AA8D001F8D70}"/>
                </a:ext>
              </a:extLst>
            </p:cNvPr>
            <p:cNvSpPr/>
            <p:nvPr/>
          </p:nvSpPr>
          <p:spPr>
            <a:xfrm>
              <a:off x="6777231" y="2937824"/>
              <a:ext cx="753378" cy="713168"/>
            </a:xfrm>
            <a:prstGeom prst="up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105" name="グラフィックス 104" descr="開いたフォルダー 枠線">
              <a:extLst>
                <a:ext uri="{FF2B5EF4-FFF2-40B4-BE49-F238E27FC236}">
                  <a16:creationId xmlns:a16="http://schemas.microsoft.com/office/drawing/2014/main" id="{A9DB920B-C9CE-264F-A0E5-02143911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1076" y="977023"/>
              <a:ext cx="999209" cy="999209"/>
            </a:xfrm>
            <a:prstGeom prst="rect">
              <a:avLst/>
            </a:prstGeom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93DE5AA-D086-984F-997E-A8F36CAE0D6C}"/>
                </a:ext>
              </a:extLst>
            </p:cNvPr>
            <p:cNvSpPr txBox="1"/>
            <p:nvPr/>
          </p:nvSpPr>
          <p:spPr>
            <a:xfrm>
              <a:off x="5803069" y="5742599"/>
              <a:ext cx="261418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  <p:pic>
          <p:nvPicPr>
            <p:cNvPr id="116" name="グラフィックス 115" descr="拡大鏡 単色塗りつぶし">
              <a:extLst>
                <a:ext uri="{FF2B5EF4-FFF2-40B4-BE49-F238E27FC236}">
                  <a16:creationId xmlns:a16="http://schemas.microsoft.com/office/drawing/2014/main" id="{98BD0A96-5687-084D-9A63-703DE35C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74793" y="2950026"/>
              <a:ext cx="747292" cy="74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70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C84AE5-26FC-B347-8DC8-B78A9D417820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−8.7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180°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, 会社名&#10;&#10;自動的に生成された説明">
            <a:extLst>
              <a:ext uri="{FF2B5EF4-FFF2-40B4-BE49-F238E27FC236}">
                <a16:creationId xmlns:a16="http://schemas.microsoft.com/office/drawing/2014/main" id="{156D7FA0-60D0-7C4B-A87D-3E9C78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4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7697548-ED35-C340-B0D9-D56F9B84172A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93005" y="3244334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90°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4" name="図 3" descr="ロゴ, 会社名&#10;&#10;自動的に生成された説明">
            <a:extLst>
              <a:ext uri="{FF2B5EF4-FFF2-40B4-BE49-F238E27FC236}">
                <a16:creationId xmlns:a16="http://schemas.microsoft.com/office/drawing/2014/main" id="{48E5D634-7DC4-5F4C-BAB4-473CC889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91688-92DE-CE4E-AACA-A658966D41E5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−4.8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157126" y="32443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6E75A9DE-7FCB-FD4C-A648-0C86499E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4DB75AA-1837-464B-8A45-7137DD7CA894}"/>
              </a:ext>
            </a:extLst>
          </p:cNvPr>
          <p:cNvGrpSpPr/>
          <p:nvPr/>
        </p:nvGrpSpPr>
        <p:grpSpPr>
          <a:xfrm>
            <a:off x="1346671" y="486616"/>
            <a:ext cx="2254102" cy="2728651"/>
            <a:chOff x="1010093" y="547576"/>
            <a:chExt cx="2254102" cy="2728651"/>
          </a:xfrm>
        </p:grpSpPr>
        <p:pic>
          <p:nvPicPr>
            <p:cNvPr id="22" name="図 21" descr="円&#10;&#10;中程度の精度で自動的に生成された説明">
              <a:extLst>
                <a:ext uri="{FF2B5EF4-FFF2-40B4-BE49-F238E27FC236}">
                  <a16:creationId xmlns:a16="http://schemas.microsoft.com/office/drawing/2014/main" id="{17A06D56-A1EE-4C4B-AED1-FCE82083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881556">
              <a:off x="1218611" y="761410"/>
              <a:ext cx="1837065" cy="1837065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E49F3B9-32AE-A24D-B661-18F6A56A87E8}"/>
                </a:ext>
              </a:extLst>
            </p:cNvPr>
            <p:cNvCxnSpPr/>
            <p:nvPr/>
          </p:nvCxnSpPr>
          <p:spPr>
            <a:xfrm>
              <a:off x="1010093" y="1679944"/>
              <a:ext cx="225410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9F27B59D-E3A6-7A42-9A7B-726DDDB5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144" y="547576"/>
              <a:ext cx="0" cy="22647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図 12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8DFBF0-EB45-954A-B41B-0777F4A2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551" y="1155109"/>
              <a:ext cx="997186" cy="1049669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252AF3C-9EB9-AE4B-A103-72CCCDDB8448}"/>
                </a:ext>
              </a:extLst>
            </p:cNvPr>
            <p:cNvSpPr txBox="1"/>
            <p:nvPr/>
          </p:nvSpPr>
          <p:spPr>
            <a:xfrm>
              <a:off x="1236896" y="290689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反時計回りを正</a:t>
              </a:r>
              <a:endParaRPr kumimoji="1" lang="ja-JP" altLang="en-US"/>
            </a:p>
          </p:txBody>
        </p:sp>
      </p:grpSp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1E55CECB-33BD-3D43-8233-05FFC8CB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0" y="4007256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" name="図 39" descr="ロゴ&#10;&#10;自動的に生成された説明">
            <a:extLst>
              <a:ext uri="{FF2B5EF4-FFF2-40B4-BE49-F238E27FC236}">
                <a16:creationId xmlns:a16="http://schemas.microsoft.com/office/drawing/2014/main" id="{D90AB2B6-779F-F448-98AC-83B07D3C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7" y="4007256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図 40" descr="ロゴ&#10;&#10;自動的に生成された説明">
            <a:extLst>
              <a:ext uri="{FF2B5EF4-FFF2-40B4-BE49-F238E27FC236}">
                <a16:creationId xmlns:a16="http://schemas.microsoft.com/office/drawing/2014/main" id="{FD43C7B3-ECFB-4242-860B-011CC3C0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5" y="4001529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898D1EC-2E25-4548-8692-152B018F7F60}"/>
              </a:ext>
            </a:extLst>
          </p:cNvPr>
          <p:cNvSpPr txBox="1"/>
          <p:nvPr/>
        </p:nvSpPr>
        <p:spPr>
          <a:xfrm>
            <a:off x="1325809" y="618671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5.792088931309219°</a:t>
            </a:r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37A901F-1636-5B42-A70B-7FCC6DF8FAB7}"/>
              </a:ext>
            </a:extLst>
          </p:cNvPr>
          <p:cNvSpPr txBox="1"/>
          <p:nvPr/>
        </p:nvSpPr>
        <p:spPr>
          <a:xfrm>
            <a:off x="4948088" y="618671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52.38957000494392°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2F11E8D-6647-F540-8BD6-460289394C88}"/>
              </a:ext>
            </a:extLst>
          </p:cNvPr>
          <p:cNvSpPr txBox="1"/>
          <p:nvPr/>
        </p:nvSpPr>
        <p:spPr>
          <a:xfrm>
            <a:off x="8537505" y="61867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97.07739149975585°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92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ロゴ, 会社名&#10;&#10;自動的に生成された説明">
            <a:extLst>
              <a:ext uri="{FF2B5EF4-FFF2-40B4-BE49-F238E27FC236}">
                <a16:creationId xmlns:a16="http://schemas.microsoft.com/office/drawing/2014/main" id="{4861565A-2EA1-A84D-BB0D-B23C9833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8" y="4001528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E8BBAE5F-791E-054B-958A-C871812F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9" y="783474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図 15" descr="ロゴ, 会社名&#10;&#10;自動的に生成された説明">
            <a:extLst>
              <a:ext uri="{FF2B5EF4-FFF2-40B4-BE49-F238E27FC236}">
                <a16:creationId xmlns:a16="http://schemas.microsoft.com/office/drawing/2014/main" id="{C345D73C-5E2B-8646-B9AD-3D23C709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6" y="777747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図 16" descr="ロゴ, 会社名&#10;&#10;自動的に生成された説明">
            <a:extLst>
              <a:ext uri="{FF2B5EF4-FFF2-40B4-BE49-F238E27FC236}">
                <a16:creationId xmlns:a16="http://schemas.microsoft.com/office/drawing/2014/main" id="{311E756A-A09E-ED4A-A5C3-D844AEEC2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3" y="777747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図 18" descr="ロゴ, 会社名&#10;&#10;自動的に生成された説明">
            <a:extLst>
              <a:ext uri="{FF2B5EF4-FFF2-40B4-BE49-F238E27FC236}">
                <a16:creationId xmlns:a16="http://schemas.microsoft.com/office/drawing/2014/main" id="{751085CF-5251-6043-8345-B93A598D9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636" y="4007255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577D7F-118B-3540-84FB-FAFBB2177FFE}"/>
              </a:ext>
            </a:extLst>
          </p:cNvPr>
          <p:cNvSpPr txBox="1"/>
          <p:nvPr/>
        </p:nvSpPr>
        <p:spPr>
          <a:xfrm>
            <a:off x="1261689" y="295583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135.87315946904278°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574292-8053-2247-951C-E2FB45C1627D}"/>
              </a:ext>
            </a:extLst>
          </p:cNvPr>
          <p:cNvSpPr txBox="1"/>
          <p:nvPr/>
        </p:nvSpPr>
        <p:spPr>
          <a:xfrm>
            <a:off x="4800611" y="29558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-179.23304093922852° 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75941A2-3169-6848-A133-53518A8DA3B5}"/>
              </a:ext>
            </a:extLst>
          </p:cNvPr>
          <p:cNvSpPr txBox="1"/>
          <p:nvPr/>
        </p:nvSpPr>
        <p:spPr>
          <a:xfrm>
            <a:off x="8422888" y="295583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-145.38337773700965°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0D3EE42-B126-3344-97A7-274F09F3059D}"/>
              </a:ext>
            </a:extLst>
          </p:cNvPr>
          <p:cNvSpPr txBox="1"/>
          <p:nvPr/>
        </p:nvSpPr>
        <p:spPr>
          <a:xfrm>
            <a:off x="1257681" y="618671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-95.40658382142206°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98BB1E-CE4F-984A-BC22-359724206190}"/>
              </a:ext>
            </a:extLst>
          </p:cNvPr>
          <p:cNvSpPr txBox="1"/>
          <p:nvPr/>
        </p:nvSpPr>
        <p:spPr>
          <a:xfrm>
            <a:off x="4864731" y="6186718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-45.78003571945742° </a:t>
            </a:r>
          </a:p>
        </p:txBody>
      </p:sp>
    </p:spTree>
    <p:extLst>
      <p:ext uri="{BB962C8B-B14F-4D97-AF65-F5344CB8AC3E}">
        <p14:creationId xmlns:p14="http://schemas.microsoft.com/office/powerpoint/2010/main" val="242978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7C6CB49-6C89-734C-A3B9-762BA5A4E4FB}"/>
              </a:ext>
            </a:extLst>
          </p:cNvPr>
          <p:cNvGrpSpPr/>
          <p:nvPr/>
        </p:nvGrpSpPr>
        <p:grpSpPr>
          <a:xfrm>
            <a:off x="-25945" y="3612288"/>
            <a:ext cx="12243889" cy="1446069"/>
            <a:chOff x="368600" y="5058364"/>
            <a:chExt cx="8940813" cy="1055958"/>
          </a:xfrm>
        </p:grpSpPr>
        <p:pic>
          <p:nvPicPr>
            <p:cNvPr id="7" name="図 6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E16FA27A-51AB-F84F-9002-8B936090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600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290DAF10-D197-4F4B-9B85-BA2CFAB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562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図 10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197249C-6D72-A148-B4AF-44003848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2525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4AE5A945-243C-0A48-A17B-9FD5118F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9488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D0410018-A930-414B-A3CA-436EAA4D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451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33F11B3-756A-EE4C-93E4-480EC88B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414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ED90A8A-D3E4-FD46-ACF1-C52C8E32762F}"/>
              </a:ext>
            </a:extLst>
          </p:cNvPr>
          <p:cNvGrpSpPr/>
          <p:nvPr/>
        </p:nvGrpSpPr>
        <p:grpSpPr>
          <a:xfrm>
            <a:off x="368600" y="1271650"/>
            <a:ext cx="13153112" cy="1055972"/>
            <a:chOff x="0" y="4393401"/>
            <a:chExt cx="13153112" cy="1055972"/>
          </a:xfrm>
        </p:grpSpPr>
        <p:pic>
          <p:nvPicPr>
            <p:cNvPr id="19" name="図 18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1CEDBA2E-34D6-EA45-821A-B132BC23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4393415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アプリケーション が含まれている画像&#10;&#10;自動的に生成された説明">
              <a:extLst>
                <a:ext uri="{FF2B5EF4-FFF2-40B4-BE49-F238E27FC236}">
                  <a16:creationId xmlns:a16="http://schemas.microsoft.com/office/drawing/2014/main" id="{4F465A13-4539-944C-B924-BB547902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8388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CCB794BF-393D-1541-9735-9B8F1EA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6776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図 24" descr="ロゴ&#10;&#10;自動的に生成された説明">
              <a:extLst>
                <a:ext uri="{FF2B5EF4-FFF2-40B4-BE49-F238E27FC236}">
                  <a16:creationId xmlns:a16="http://schemas.microsoft.com/office/drawing/2014/main" id="{AEB550F3-CE8C-B042-90CB-E72E88C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5163" y="4393408"/>
              <a:ext cx="1406000" cy="1055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図 26" descr="ロゴ&#10;&#10;自動的に生成された説明">
              <a:extLst>
                <a:ext uri="{FF2B5EF4-FFF2-40B4-BE49-F238E27FC236}">
                  <a16:creationId xmlns:a16="http://schemas.microsoft.com/office/drawing/2014/main" id="{6E2B70C9-FF85-674A-B16B-B1FE75A1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73551" y="4393408"/>
              <a:ext cx="1406002" cy="1055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図 28" descr="ロゴ&#10;&#10;自動的に生成された説明">
              <a:extLst>
                <a:ext uri="{FF2B5EF4-FFF2-40B4-BE49-F238E27FC236}">
                  <a16:creationId xmlns:a16="http://schemas.microsoft.com/office/drawing/2014/main" id="{595D50D2-9B87-8346-B0B9-5FF3F110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1939" y="4393408"/>
              <a:ext cx="1406004" cy="1055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図 30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8228FAF1-44EB-1441-B74C-9A84C6C7F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10327" y="4393407"/>
              <a:ext cx="1406007" cy="1055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70187B0-E2F5-A149-865E-9651AA76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78715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図 34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0BE4BBFE-819B-A848-8F40-35FBC20F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747103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25F9642-850E-5941-AE94-E6B922745C43}"/>
              </a:ext>
            </a:extLst>
          </p:cNvPr>
          <p:cNvSpPr txBox="1"/>
          <p:nvPr/>
        </p:nvSpPr>
        <p:spPr>
          <a:xfrm>
            <a:off x="139114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15</a:t>
            </a:r>
            <a:r>
              <a:rPr kumimoji="1" lang="ja-JP" altLang="en-US"/>
              <a:t>フレーム目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42CB1ED-DBCC-EE48-BDED-EC9A17E0B1F5}"/>
              </a:ext>
            </a:extLst>
          </p:cNvPr>
          <p:cNvSpPr txBox="1"/>
          <p:nvPr/>
        </p:nvSpPr>
        <p:spPr>
          <a:xfrm>
            <a:off x="2202805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16</a:t>
            </a:r>
            <a:r>
              <a:rPr kumimoji="1" lang="ja-JP" altLang="en-US"/>
              <a:t>フレーム目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2B6972B-2B6E-5D46-A1E7-40DF03F491F9}"/>
              </a:ext>
            </a:extLst>
          </p:cNvPr>
          <p:cNvSpPr txBox="1"/>
          <p:nvPr/>
        </p:nvSpPr>
        <p:spPr>
          <a:xfrm>
            <a:off x="4266496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17</a:t>
            </a:r>
            <a:r>
              <a:rPr kumimoji="1" lang="ja-JP" altLang="en-US"/>
              <a:t>フレーム目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CB4F372-18C5-134D-ADE6-DDDA715E13EE}"/>
              </a:ext>
            </a:extLst>
          </p:cNvPr>
          <p:cNvSpPr txBox="1"/>
          <p:nvPr/>
        </p:nvSpPr>
        <p:spPr>
          <a:xfrm>
            <a:off x="6330190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18</a:t>
            </a:r>
            <a:r>
              <a:rPr kumimoji="1" lang="ja-JP" altLang="en-US"/>
              <a:t>フレーム目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84C540-6846-804B-9163-E078A19E711C}"/>
              </a:ext>
            </a:extLst>
          </p:cNvPr>
          <p:cNvSpPr txBox="1"/>
          <p:nvPr/>
        </p:nvSpPr>
        <p:spPr>
          <a:xfrm>
            <a:off x="8393882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19</a:t>
            </a:r>
            <a:r>
              <a:rPr kumimoji="1" lang="ja-JP" altLang="en-US"/>
              <a:t>フレーム目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B68E1E-A3C7-6F4E-8217-A84682A9DF92}"/>
              </a:ext>
            </a:extLst>
          </p:cNvPr>
          <p:cNvSpPr txBox="1"/>
          <p:nvPr/>
        </p:nvSpPr>
        <p:spPr>
          <a:xfrm>
            <a:off x="10551399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20</a:t>
            </a:r>
            <a:r>
              <a:rPr kumimoji="1" lang="ja-JP" altLang="en-US"/>
              <a:t>フレーム目</a:t>
            </a:r>
          </a:p>
        </p:txBody>
      </p:sp>
    </p:spTree>
    <p:extLst>
      <p:ext uri="{BB962C8B-B14F-4D97-AF65-F5344CB8AC3E}">
        <p14:creationId xmlns:p14="http://schemas.microsoft.com/office/powerpoint/2010/main" val="18096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79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487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E5B2C3D-F462-D34C-A535-96AB47556F01}"/>
              </a:ext>
            </a:extLst>
          </p:cNvPr>
          <p:cNvGrpSpPr/>
          <p:nvPr/>
        </p:nvGrpSpPr>
        <p:grpSpPr>
          <a:xfrm>
            <a:off x="81641" y="450850"/>
            <a:ext cx="5834743" cy="6190298"/>
            <a:chOff x="81641" y="450850"/>
            <a:chExt cx="5834743" cy="619029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E600D2C-4592-B347-80D9-17948C344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32" b="15151"/>
            <a:stretch/>
          </p:blipFill>
          <p:spPr>
            <a:xfrm>
              <a:off x="81641" y="450850"/>
              <a:ext cx="2706007" cy="524782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370036D-0E54-3745-A607-4B1B33BA8059}"/>
                </a:ext>
              </a:extLst>
            </p:cNvPr>
            <p:cNvSpPr txBox="1"/>
            <p:nvPr/>
          </p:nvSpPr>
          <p:spPr>
            <a:xfrm rot="5400000">
              <a:off x="996062" y="6017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・・・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5B432B-155F-804E-981E-986E3172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4" y="783771"/>
              <a:ext cx="2667000" cy="4914900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EAE7C8-C7BF-4645-9F34-E762F20AF56F}"/>
              </a:ext>
            </a:extLst>
          </p:cNvPr>
          <p:cNvSpPr txBox="1"/>
          <p:nvPr/>
        </p:nvSpPr>
        <p:spPr>
          <a:xfrm>
            <a:off x="7854043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56991CC-90A0-1B45-9381-3EE61C2478EE}"/>
              </a:ext>
            </a:extLst>
          </p:cNvPr>
          <p:cNvGrpSpPr/>
          <p:nvPr/>
        </p:nvGrpSpPr>
        <p:grpSpPr>
          <a:xfrm>
            <a:off x="548820" y="1534885"/>
            <a:ext cx="11196870" cy="3016058"/>
            <a:chOff x="548820" y="1534885"/>
            <a:chExt cx="11196870" cy="301605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EED8438-6886-624C-845F-54A2F85D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20" y="1534886"/>
              <a:ext cx="3663951" cy="3016057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F1ECE98-7AF3-B34D-8E32-4E41DCD6B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80" y="1534886"/>
              <a:ext cx="3663951" cy="3016057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CE0186F-25F2-4643-91EC-DE683D68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1739" y="1534885"/>
              <a:ext cx="3663951" cy="3016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91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角丸四角形吹き出し 111">
            <a:extLst>
              <a:ext uri="{FF2B5EF4-FFF2-40B4-BE49-F238E27FC236}">
                <a16:creationId xmlns:a16="http://schemas.microsoft.com/office/drawing/2014/main" id="{79C457ED-93D1-F94D-B407-5F1AF3602511}"/>
              </a:ext>
            </a:extLst>
          </p:cNvPr>
          <p:cNvSpPr/>
          <p:nvPr/>
        </p:nvSpPr>
        <p:spPr>
          <a:xfrm>
            <a:off x="6027591" y="3893179"/>
            <a:ext cx="2165139" cy="1871663"/>
          </a:xfrm>
          <a:prstGeom prst="wedgeRoundRectCallout">
            <a:avLst>
              <a:gd name="adj1" fmla="val -72209"/>
              <a:gd name="adj2" fmla="val 753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角丸四角形吹き出し 109">
            <a:extLst>
              <a:ext uri="{FF2B5EF4-FFF2-40B4-BE49-F238E27FC236}">
                <a16:creationId xmlns:a16="http://schemas.microsoft.com/office/drawing/2014/main" id="{4516457B-AD0C-9E4B-A656-430F136590E8}"/>
              </a:ext>
            </a:extLst>
          </p:cNvPr>
          <p:cNvSpPr/>
          <p:nvPr/>
        </p:nvSpPr>
        <p:spPr>
          <a:xfrm>
            <a:off x="2913096" y="332751"/>
            <a:ext cx="2165139" cy="1871663"/>
          </a:xfrm>
          <a:prstGeom prst="wedgeRoundRectCallout">
            <a:avLst>
              <a:gd name="adj1" fmla="val -74849"/>
              <a:gd name="adj2" fmla="val 677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0A6586F-C189-D645-A7DD-8255349C792E}"/>
              </a:ext>
            </a:extLst>
          </p:cNvPr>
          <p:cNvGrpSpPr/>
          <p:nvPr/>
        </p:nvGrpSpPr>
        <p:grpSpPr>
          <a:xfrm>
            <a:off x="2707077" y="482801"/>
            <a:ext cx="2614185" cy="2539739"/>
            <a:chOff x="4396448" y="3282077"/>
            <a:chExt cx="2897018" cy="2738101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04EE3385-1D6E-F24C-B72F-A9C59E26F891}"/>
                </a:ext>
              </a:extLst>
            </p:cNvPr>
            <p:cNvGrpSpPr/>
            <p:nvPr/>
          </p:nvGrpSpPr>
          <p:grpSpPr>
            <a:xfrm>
              <a:off x="4792052" y="3282077"/>
              <a:ext cx="2068389" cy="1645592"/>
              <a:chOff x="4439883" y="3244000"/>
              <a:chExt cx="2068389" cy="1645592"/>
            </a:xfrm>
          </p:grpSpPr>
          <p:pic>
            <p:nvPicPr>
              <p:cNvPr id="88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C5F9F88D-D022-DB46-88FC-7F739F318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636" y="3244000"/>
                <a:ext cx="822796" cy="822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グラフィックス 88" descr="歩く 単色塗りつぶし">
                <a:extLst>
                  <a:ext uri="{FF2B5EF4-FFF2-40B4-BE49-F238E27FC236}">
                    <a16:creationId xmlns:a16="http://schemas.microsoft.com/office/drawing/2014/main" id="{97C075E4-F54F-D54D-A805-7645AE91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39883" y="4066796"/>
                <a:ext cx="822796" cy="822796"/>
              </a:xfrm>
              <a:prstGeom prst="rect">
                <a:avLst/>
              </a:prstGeom>
            </p:spPr>
          </p:pic>
          <p:pic>
            <p:nvPicPr>
              <p:cNvPr id="90" name="グラフィックス 89" descr="歩く 単色塗りつぶし">
                <a:extLst>
                  <a:ext uri="{FF2B5EF4-FFF2-40B4-BE49-F238E27FC236}">
                    <a16:creationId xmlns:a16="http://schemas.microsoft.com/office/drawing/2014/main" id="{AC816AE5-6B28-D944-A2DC-519870D1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5476" y="4061330"/>
                <a:ext cx="822796" cy="822797"/>
              </a:xfrm>
              <a:prstGeom prst="rect">
                <a:avLst/>
              </a:prstGeom>
            </p:spPr>
          </p:pic>
          <p:sp>
            <p:nvSpPr>
              <p:cNvPr id="91" name="右矢印 90">
                <a:extLst>
                  <a:ext uri="{FF2B5EF4-FFF2-40B4-BE49-F238E27FC236}">
                    <a16:creationId xmlns:a16="http://schemas.microsoft.com/office/drawing/2014/main" id="{B99EC771-3DEB-B240-B630-87764253FA09}"/>
                  </a:ext>
                </a:extLst>
              </p:cNvPr>
              <p:cNvSpPr/>
              <p:nvPr/>
            </p:nvSpPr>
            <p:spPr>
              <a:xfrm>
                <a:off x="5280597" y="4242448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33A0A389-4C95-064B-9EA6-B8321FBB0BA2}"/>
                </a:ext>
              </a:extLst>
            </p:cNvPr>
            <p:cNvSpPr txBox="1"/>
            <p:nvPr/>
          </p:nvSpPr>
          <p:spPr>
            <a:xfrm>
              <a:off x="4396448" y="5113218"/>
              <a:ext cx="2897018" cy="906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7444FA25-6F96-C347-9BE1-EBF7D1C356AD}"/>
              </a:ext>
            </a:extLst>
          </p:cNvPr>
          <p:cNvGrpSpPr/>
          <p:nvPr/>
        </p:nvGrpSpPr>
        <p:grpSpPr>
          <a:xfrm>
            <a:off x="2397888" y="4064326"/>
            <a:ext cx="3731591" cy="2489057"/>
            <a:chOff x="7441545" y="3960322"/>
            <a:chExt cx="4135318" cy="2683461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D46376C-5A1C-484F-B7A6-66E06E74D2CA}"/>
                </a:ext>
              </a:extLst>
            </p:cNvPr>
            <p:cNvSpPr txBox="1"/>
            <p:nvPr/>
          </p:nvSpPr>
          <p:spPr>
            <a:xfrm>
              <a:off x="7441545" y="5802526"/>
              <a:ext cx="4135318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入力となる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オブジェクト操作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ADD48BAA-DD30-374A-8A7E-F741CF64B09A}"/>
                </a:ext>
              </a:extLst>
            </p:cNvPr>
            <p:cNvGrpSpPr/>
            <p:nvPr/>
          </p:nvGrpSpPr>
          <p:grpSpPr>
            <a:xfrm>
              <a:off x="8018830" y="3960322"/>
              <a:ext cx="2709947" cy="1787268"/>
              <a:chOff x="7839615" y="3602072"/>
              <a:chExt cx="2709947" cy="1787268"/>
            </a:xfrm>
          </p:grpSpPr>
          <p:pic>
            <p:nvPicPr>
              <p:cNvPr id="78" name="グラフィックス 77" descr="フィルム ストリップ 枠線">
                <a:extLst>
                  <a:ext uri="{FF2B5EF4-FFF2-40B4-BE49-F238E27FC236}">
                    <a16:creationId xmlns:a16="http://schemas.microsoft.com/office/drawing/2014/main" id="{AD6BABF1-F6FE-D84F-BA30-9A6BFC99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79" name="グラフィックス 78" descr="フィルム ストリップ 枠線">
                <a:extLst>
                  <a:ext uri="{FF2B5EF4-FFF2-40B4-BE49-F238E27FC236}">
                    <a16:creationId xmlns:a16="http://schemas.microsoft.com/office/drawing/2014/main" id="{BEB856D6-92A8-3D4A-A60A-03BFE879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80" name="グラフィックス 79" descr="歩く 単色塗りつぶし">
                <a:extLst>
                  <a:ext uri="{FF2B5EF4-FFF2-40B4-BE49-F238E27FC236}">
                    <a16:creationId xmlns:a16="http://schemas.microsoft.com/office/drawing/2014/main" id="{02645DC4-38BD-E44A-AF07-787C8B9B0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1" name="グラフィックス 80" descr="歩く 単色塗りつぶし">
                <a:extLst>
                  <a:ext uri="{FF2B5EF4-FFF2-40B4-BE49-F238E27FC236}">
                    <a16:creationId xmlns:a16="http://schemas.microsoft.com/office/drawing/2014/main" id="{E5942600-6150-7D42-B76F-7D96A2705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2" name="グラフィックス 81" descr="歩く 単色塗りつぶし">
                <a:extLst>
                  <a:ext uri="{FF2B5EF4-FFF2-40B4-BE49-F238E27FC236}">
                    <a16:creationId xmlns:a16="http://schemas.microsoft.com/office/drawing/2014/main" id="{9C5A59B4-63E0-804C-9DEE-1AD2E86C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3" name="グラフィックス 82" descr="歩く 単色塗りつぶし">
                <a:extLst>
                  <a:ext uri="{FF2B5EF4-FFF2-40B4-BE49-F238E27FC236}">
                    <a16:creationId xmlns:a16="http://schemas.microsoft.com/office/drawing/2014/main" id="{69B9FD85-1A29-1348-A166-5843E26A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4" name="グラフィックス 83" descr="歩く 単色塗りつぶし">
                <a:extLst>
                  <a:ext uri="{FF2B5EF4-FFF2-40B4-BE49-F238E27FC236}">
                    <a16:creationId xmlns:a16="http://schemas.microsoft.com/office/drawing/2014/main" id="{F738AB14-A2D6-C34D-9050-B4EC70F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5" name="グラフィックス 84" descr="歩く 単色塗りつぶし">
                <a:extLst>
                  <a:ext uri="{FF2B5EF4-FFF2-40B4-BE49-F238E27FC236}">
                    <a16:creationId xmlns:a16="http://schemas.microsoft.com/office/drawing/2014/main" id="{2C7BBF54-142F-9441-805E-06EA01804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A2DBEE8C-903A-A24D-A155-25F8B256A5DA}"/>
              </a:ext>
            </a:extLst>
          </p:cNvPr>
          <p:cNvSpPr txBox="1"/>
          <p:nvPr/>
        </p:nvSpPr>
        <p:spPr>
          <a:xfrm>
            <a:off x="190014" y="2185424"/>
            <a:ext cx="2761334" cy="471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検索対象の作品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58DFD36-2796-E644-9701-D984D19D5C25}"/>
              </a:ext>
            </a:extLst>
          </p:cNvPr>
          <p:cNvSpPr txBox="1"/>
          <p:nvPr/>
        </p:nvSpPr>
        <p:spPr>
          <a:xfrm>
            <a:off x="8647617" y="2903044"/>
            <a:ext cx="280863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移動方向が一致する作品を検索・提示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56D63F68-6ACD-624C-B384-D2C98753CF51}"/>
              </a:ext>
            </a:extLst>
          </p:cNvPr>
          <p:cNvSpPr/>
          <p:nvPr/>
        </p:nvSpPr>
        <p:spPr>
          <a:xfrm>
            <a:off x="5257197" y="1130391"/>
            <a:ext cx="663849" cy="688029"/>
          </a:xfrm>
          <a:prstGeom prst="right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ADD843C9-AC3A-5740-A76A-67C3D3E3747A}"/>
              </a:ext>
            </a:extLst>
          </p:cNvPr>
          <p:cNvGrpSpPr/>
          <p:nvPr/>
        </p:nvGrpSpPr>
        <p:grpSpPr>
          <a:xfrm>
            <a:off x="5627616" y="447498"/>
            <a:ext cx="3015251" cy="2375965"/>
            <a:chOff x="8380307" y="3052824"/>
            <a:chExt cx="3341476" cy="2561536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AB44ADF-B335-5540-A02A-3E7A64F35E08}"/>
                </a:ext>
              </a:extLst>
            </p:cNvPr>
            <p:cNvGrpSpPr/>
            <p:nvPr/>
          </p:nvGrpSpPr>
          <p:grpSpPr>
            <a:xfrm>
              <a:off x="9206636" y="3052824"/>
              <a:ext cx="2116996" cy="1692072"/>
              <a:chOff x="9166541" y="3281099"/>
              <a:chExt cx="2116996" cy="1692072"/>
            </a:xfrm>
          </p:grpSpPr>
          <p:pic>
            <p:nvPicPr>
              <p:cNvPr id="69" name="グラフィックス 68" descr="データベース 単色塗りつぶし">
                <a:extLst>
                  <a:ext uri="{FF2B5EF4-FFF2-40B4-BE49-F238E27FC236}">
                    <a16:creationId xmlns:a16="http://schemas.microsoft.com/office/drawing/2014/main" id="{25A1F3A9-B5DA-604E-B76A-159C49E0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6541" y="3851982"/>
                <a:ext cx="1121189" cy="1121189"/>
              </a:xfrm>
              <a:prstGeom prst="rect">
                <a:avLst/>
              </a:prstGeom>
            </p:spPr>
          </p:pic>
          <p:pic>
            <p:nvPicPr>
              <p:cNvPr id="70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2A750D98-D1B0-A64B-8FB6-841FA57FC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2159" y="3428120"/>
                <a:ext cx="704407" cy="704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円形吹き出し 70">
                <a:extLst>
                  <a:ext uri="{FF2B5EF4-FFF2-40B4-BE49-F238E27FC236}">
                    <a16:creationId xmlns:a16="http://schemas.microsoft.com/office/drawing/2014/main" id="{48AA4538-3BD3-1345-8138-BF1DA07BCE1B}"/>
                  </a:ext>
                </a:extLst>
              </p:cNvPr>
              <p:cNvSpPr/>
              <p:nvPr/>
            </p:nvSpPr>
            <p:spPr>
              <a:xfrm>
                <a:off x="10245185" y="3281099"/>
                <a:ext cx="1038352" cy="998449"/>
              </a:xfrm>
              <a:prstGeom prst="wedgeEllipseCallout">
                <a:avLst>
                  <a:gd name="adj1" fmla="val -55797"/>
                  <a:gd name="adj2" fmla="val 38632"/>
                </a:avLst>
              </a:prstGeom>
              <a:noFill/>
              <a:ln w="57150" cap="flat">
                <a:solidFill>
                  <a:srgbClr val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D4E65789-2FD0-8C46-849D-60E787B83439}"/>
                </a:ext>
              </a:extLst>
            </p:cNvPr>
            <p:cNvSpPr txBox="1"/>
            <p:nvPr/>
          </p:nvSpPr>
          <p:spPr>
            <a:xfrm>
              <a:off x="8380307" y="4707399"/>
              <a:ext cx="3341476" cy="906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各作品の移動方向</a:t>
              </a:r>
              <a:endPara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のデータセット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B05DF53-82B3-124D-989F-99F1F70BEA12}"/>
              </a:ext>
            </a:extLst>
          </p:cNvPr>
          <p:cNvGrpSpPr/>
          <p:nvPr/>
        </p:nvGrpSpPr>
        <p:grpSpPr>
          <a:xfrm>
            <a:off x="6179533" y="4058572"/>
            <a:ext cx="1866454" cy="1526376"/>
            <a:chOff x="4540347" y="3591070"/>
            <a:chExt cx="2068389" cy="1645590"/>
          </a:xfrm>
        </p:grpSpPr>
        <p:pic>
          <p:nvPicPr>
            <p:cNvPr id="63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859AC4E0-AC20-1A44-83F5-FA4AEEC81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100" y="3591070"/>
              <a:ext cx="822796" cy="82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グラフィックス 63" descr="歩く 単色塗りつぶし">
              <a:extLst>
                <a:ext uri="{FF2B5EF4-FFF2-40B4-BE49-F238E27FC236}">
                  <a16:creationId xmlns:a16="http://schemas.microsoft.com/office/drawing/2014/main" id="{45C67321-BDB1-3449-B73F-EEF48D38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0347" y="4413863"/>
              <a:ext cx="822796" cy="822797"/>
            </a:xfrm>
            <a:prstGeom prst="rect">
              <a:avLst/>
            </a:prstGeom>
          </p:spPr>
        </p:pic>
        <p:pic>
          <p:nvPicPr>
            <p:cNvPr id="65" name="グラフィックス 64" descr="歩く 単色塗りつぶし">
              <a:extLst>
                <a:ext uri="{FF2B5EF4-FFF2-40B4-BE49-F238E27FC236}">
                  <a16:creationId xmlns:a16="http://schemas.microsoft.com/office/drawing/2014/main" id="{3AF99AE5-E9FD-864F-9B47-D5AFE1AF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5940" y="4408397"/>
              <a:ext cx="822796" cy="822796"/>
            </a:xfrm>
            <a:prstGeom prst="rect">
              <a:avLst/>
            </a:prstGeom>
          </p:spPr>
        </p:pic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15532951-84CE-5245-B55B-D6FE57450264}"/>
                </a:ext>
              </a:extLst>
            </p:cNvPr>
            <p:cNvSpPr/>
            <p:nvPr/>
          </p:nvSpPr>
          <p:spPr>
            <a:xfrm>
              <a:off x="5381061" y="4589516"/>
              <a:ext cx="478188" cy="460559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58" name="上矢印 57">
            <a:extLst>
              <a:ext uri="{FF2B5EF4-FFF2-40B4-BE49-F238E27FC236}">
                <a16:creationId xmlns:a16="http://schemas.microsoft.com/office/drawing/2014/main" id="{8061EA79-E3C1-F241-A2D5-AA8D001F8D70}"/>
              </a:ext>
            </a:extLst>
          </p:cNvPr>
          <p:cNvSpPr/>
          <p:nvPr/>
        </p:nvSpPr>
        <p:spPr>
          <a:xfrm>
            <a:off x="6777231" y="2937824"/>
            <a:ext cx="753378" cy="713168"/>
          </a:xfrm>
          <a:prstGeom prst="up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5" name="グラフィックス 104" descr="開いたフォルダー 枠線">
            <a:extLst>
              <a:ext uri="{FF2B5EF4-FFF2-40B4-BE49-F238E27FC236}">
                <a16:creationId xmlns:a16="http://schemas.microsoft.com/office/drawing/2014/main" id="{A9DB920B-C9CE-264F-A0E5-02143911B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076" y="977023"/>
            <a:ext cx="999209" cy="999209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93DE5AA-D086-984F-997E-A8F36CAE0D6C}"/>
              </a:ext>
            </a:extLst>
          </p:cNvPr>
          <p:cNvSpPr txBox="1"/>
          <p:nvPr/>
        </p:nvSpPr>
        <p:spPr>
          <a:xfrm>
            <a:off x="5803069" y="5742599"/>
            <a:ext cx="2614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を検出</a:t>
            </a:r>
          </a:p>
        </p:txBody>
      </p:sp>
      <p:pic>
        <p:nvPicPr>
          <p:cNvPr id="116" name="グラフィックス 115" descr="拡大鏡 単色塗りつぶし">
            <a:extLst>
              <a:ext uri="{FF2B5EF4-FFF2-40B4-BE49-F238E27FC236}">
                <a16:creationId xmlns:a16="http://schemas.microsoft.com/office/drawing/2014/main" id="{98BD0A96-5687-084D-9A63-703DE35CB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4793" y="2950026"/>
            <a:ext cx="747292" cy="7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6DF412B-B8EA-164A-8F04-EDEEFC880BC8}"/>
              </a:ext>
            </a:extLst>
          </p:cNvPr>
          <p:cNvGrpSpPr/>
          <p:nvPr/>
        </p:nvGrpSpPr>
        <p:grpSpPr>
          <a:xfrm>
            <a:off x="2269742" y="290053"/>
            <a:ext cx="7652515" cy="8659892"/>
            <a:chOff x="2269742" y="15733"/>
            <a:chExt cx="7652515" cy="8659892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BD181E4B-737C-7949-A9E2-D156AA9A6D39}"/>
                </a:ext>
              </a:extLst>
            </p:cNvPr>
            <p:cNvGrpSpPr/>
            <p:nvPr/>
          </p:nvGrpSpPr>
          <p:grpSpPr>
            <a:xfrm>
              <a:off x="2269742" y="421640"/>
              <a:ext cx="7652515" cy="8253985"/>
              <a:chOff x="2103117" y="92456"/>
              <a:chExt cx="7652515" cy="8253985"/>
            </a:xfrm>
          </p:grpSpPr>
          <p:pic>
            <p:nvPicPr>
              <p:cNvPr id="17" name="図 16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286ABC0-47F0-D74D-9FF2-27FB3201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3120" y="92456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19" name="図 18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B8227C13-0E11-ED42-8F8B-68E94203D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9376" y="110744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22" name="図 21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2ADD5C2B-E6E3-E54F-AADD-8AED862B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117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4" name="図 23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B43EFEE-EE02-7B47-A4A3-022FCD81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375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6" name="図 25" descr="グラフ, 折れ線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71C2D845-4F26-7C4A-A1BB-E1B0EED0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117" y="5613400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8" name="図 27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8F934906-1ABE-2447-B726-954A5D25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376" y="5595113"/>
                <a:ext cx="3826256" cy="2733040"/>
              </a:xfrm>
              <a:prstGeom prst="rect">
                <a:avLst/>
              </a:prstGeom>
            </p:spPr>
          </p:pic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940E1A7-65E6-4E4D-9ABA-FD359DA7D7D1}"/>
                </a:ext>
              </a:extLst>
            </p:cNvPr>
            <p:cNvSpPr txBox="1"/>
            <p:nvPr/>
          </p:nvSpPr>
          <p:spPr>
            <a:xfrm>
              <a:off x="5195752" y="157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クラスタ数：３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14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1D4E24-2E63-AE4C-9C7B-EC7A6453777B}"/>
              </a:ext>
            </a:extLst>
          </p:cNvPr>
          <p:cNvGrpSpPr/>
          <p:nvPr/>
        </p:nvGrpSpPr>
        <p:grpSpPr>
          <a:xfrm>
            <a:off x="2177790" y="290053"/>
            <a:ext cx="7836413" cy="10666492"/>
            <a:chOff x="2177790" y="290053"/>
            <a:chExt cx="7836413" cy="1066649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8A314CD-6C41-6543-B155-7A10BDBD0D3E}"/>
                </a:ext>
              </a:extLst>
            </p:cNvPr>
            <p:cNvSpPr txBox="1"/>
            <p:nvPr/>
          </p:nvSpPr>
          <p:spPr>
            <a:xfrm>
              <a:off x="5195752" y="2900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クラスタ数：４</a:t>
              </a:r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8E24A3F-CAF2-114C-BDEC-9A59A2547E62}"/>
                </a:ext>
              </a:extLst>
            </p:cNvPr>
            <p:cNvGrpSpPr/>
            <p:nvPr/>
          </p:nvGrpSpPr>
          <p:grpSpPr>
            <a:xfrm>
              <a:off x="2177793" y="474719"/>
              <a:ext cx="7836409" cy="2733041"/>
              <a:chOff x="2340863" y="564574"/>
              <a:chExt cx="7836409" cy="2733041"/>
            </a:xfrm>
          </p:grpSpPr>
          <p:pic>
            <p:nvPicPr>
              <p:cNvPr id="7" name="図 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2C742F6-0E01-9849-9BAA-7D969FFE7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0863" y="564574"/>
                <a:ext cx="4099562" cy="2733041"/>
              </a:xfrm>
              <a:prstGeom prst="rect">
                <a:avLst/>
              </a:prstGeom>
            </p:spPr>
          </p:pic>
          <p:pic>
            <p:nvPicPr>
              <p:cNvPr id="10" name="図 9" descr="テキス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25E101-DCBA-E240-8F82-4230E2A2F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710" y="564574"/>
                <a:ext cx="4099562" cy="2733041"/>
              </a:xfrm>
              <a:prstGeom prst="rect">
                <a:avLst/>
              </a:prstGeom>
            </p:spPr>
          </p:pic>
        </p:grpSp>
        <p:pic>
          <p:nvPicPr>
            <p:cNvPr id="13" name="図 12" descr="ヒストグラム&#10;&#10;中程度の精度で自動的に生成された説明">
              <a:extLst>
                <a:ext uri="{FF2B5EF4-FFF2-40B4-BE49-F238E27FC236}">
                  <a16:creationId xmlns:a16="http://schemas.microsoft.com/office/drawing/2014/main" id="{442FCEAF-5650-214A-BE7D-688F29EC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93" y="3050033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8D0FEDAA-F0F8-3446-A795-0D6704C2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4640" y="3050032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86D9E92E-E410-C74C-9C6C-A3B1DA75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790" y="5636769"/>
              <a:ext cx="4099565" cy="2733043"/>
            </a:xfrm>
            <a:prstGeom prst="rect">
              <a:avLst/>
            </a:prstGeom>
          </p:spPr>
        </p:pic>
        <p:pic>
          <p:nvPicPr>
            <p:cNvPr id="19" name="図 18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E7F00971-7DE3-EF4E-B26A-8863C0D1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4640" y="5636768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櫛 が含まれている画像&#10;&#10;自動的に生成された説明">
              <a:extLst>
                <a:ext uri="{FF2B5EF4-FFF2-40B4-BE49-F238E27FC236}">
                  <a16:creationId xmlns:a16="http://schemas.microsoft.com/office/drawing/2014/main" id="{9D24EE43-DB43-6C48-BF29-41132AD4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790" y="8223502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会社名 が含まれている画像&#10;&#10;自動的に生成された説明">
              <a:extLst>
                <a:ext uri="{FF2B5EF4-FFF2-40B4-BE49-F238E27FC236}">
                  <a16:creationId xmlns:a16="http://schemas.microsoft.com/office/drawing/2014/main" id="{C6906AC4-186C-764A-B7FC-1E75A803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4636" y="8223501"/>
              <a:ext cx="4099566" cy="2733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29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61A6943-51F3-624D-A969-CC9EE56DC808}"/>
              </a:ext>
            </a:extLst>
          </p:cNvPr>
          <p:cNvGrpSpPr/>
          <p:nvPr/>
        </p:nvGrpSpPr>
        <p:grpSpPr>
          <a:xfrm>
            <a:off x="2169811" y="290053"/>
            <a:ext cx="7974453" cy="13212034"/>
            <a:chOff x="2169811" y="290053"/>
            <a:chExt cx="7974453" cy="13212034"/>
          </a:xfrm>
        </p:grpSpPr>
        <p:pic>
          <p:nvPicPr>
            <p:cNvPr id="9" name="図 8" descr="グラフ&#10;&#10;自動的に生成された説明">
              <a:extLst>
                <a:ext uri="{FF2B5EF4-FFF2-40B4-BE49-F238E27FC236}">
                  <a16:creationId xmlns:a16="http://schemas.microsoft.com/office/drawing/2014/main" id="{D99C8D34-6058-DB49-9F34-8A57124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3118" y="474719"/>
              <a:ext cx="4099562" cy="273304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38E7DE1-D71E-9A4C-ADB6-298A3A3EBC3B}"/>
                </a:ext>
              </a:extLst>
            </p:cNvPr>
            <p:cNvSpPr txBox="1"/>
            <p:nvPr/>
          </p:nvSpPr>
          <p:spPr>
            <a:xfrm>
              <a:off x="5195752" y="290053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</a:t>
              </a:r>
              <a:r>
                <a:rPr lang="en-US" altLang="ja-JP" dirty="0"/>
                <a:t>5</a:t>
              </a:r>
              <a:endParaRPr kumimoji="1" lang="ja-JP" altLang="en-US"/>
            </a:p>
          </p:txBody>
        </p:sp>
        <p:pic>
          <p:nvPicPr>
            <p:cNvPr id="11" name="図 10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C4F792D2-E77D-2E4B-A4F2-DB40726F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702" y="474718"/>
              <a:ext cx="4099562" cy="2733041"/>
            </a:xfrm>
            <a:prstGeom prst="rect">
              <a:avLst/>
            </a:prstGeom>
          </p:spPr>
        </p:pic>
        <p:pic>
          <p:nvPicPr>
            <p:cNvPr id="13" name="図 12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F514B74-81F8-B24B-937A-3B4644A1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723" y="3057006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93039EC-3736-0646-9138-1EE1B05A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4701" y="3057006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B6E1BAFB-82AF-7B48-A8E5-F0B18F9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280" y="5639293"/>
              <a:ext cx="4099563" cy="2733042"/>
            </a:xfrm>
            <a:prstGeom prst="rect">
              <a:avLst/>
            </a:prstGeom>
          </p:spPr>
        </p:pic>
        <p:pic>
          <p:nvPicPr>
            <p:cNvPr id="19" name="図 18" descr="ロゴ, 会社名&#10;&#10;自動的に生成された説明">
              <a:extLst>
                <a:ext uri="{FF2B5EF4-FFF2-40B4-BE49-F238E27FC236}">
                  <a16:creationId xmlns:a16="http://schemas.microsoft.com/office/drawing/2014/main" id="{23CAB13C-FFAA-8F46-8CFD-CEDB601F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562" y="5639292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C55294D2-AFCE-0F4A-87A8-DA6B0A73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3117" y="8187669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445295F-6625-A648-A988-3A486737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420" y="8186757"/>
              <a:ext cx="4099562" cy="2733041"/>
            </a:xfrm>
            <a:prstGeom prst="rect">
              <a:avLst/>
            </a:prstGeom>
          </p:spPr>
        </p:pic>
        <p:pic>
          <p:nvPicPr>
            <p:cNvPr id="25" name="図 24" descr="ヒスト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A1BEC337-9EE5-A24F-8278-CD8DABB4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69811" y="10769044"/>
              <a:ext cx="4099565" cy="2733043"/>
            </a:xfrm>
            <a:prstGeom prst="rect">
              <a:avLst/>
            </a:prstGeom>
          </p:spPr>
        </p:pic>
        <p:pic>
          <p:nvPicPr>
            <p:cNvPr id="27" name="図 26" descr="ヒストグラム&#10;&#10;自動的に生成された説明">
              <a:extLst>
                <a:ext uri="{FF2B5EF4-FFF2-40B4-BE49-F238E27FC236}">
                  <a16:creationId xmlns:a16="http://schemas.microsoft.com/office/drawing/2014/main" id="{3E0F5B7C-2403-1048-82A4-FFB4E8A6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8419" y="10769044"/>
              <a:ext cx="4099565" cy="273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46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9F79060D-3E49-0A4A-8D87-29648D885F37}"/>
              </a:ext>
            </a:extLst>
          </p:cNvPr>
          <p:cNvGrpSpPr/>
          <p:nvPr/>
        </p:nvGrpSpPr>
        <p:grpSpPr>
          <a:xfrm>
            <a:off x="1113531" y="427254"/>
            <a:ext cx="7893169" cy="6100061"/>
            <a:chOff x="1113531" y="427254"/>
            <a:chExt cx="7893169" cy="6100061"/>
          </a:xfrm>
        </p:grpSpPr>
        <p:cxnSp>
          <p:nvCxnSpPr>
            <p:cNvPr id="91" name="カギ線コネクタ 90">
              <a:extLst>
                <a:ext uri="{FF2B5EF4-FFF2-40B4-BE49-F238E27FC236}">
                  <a16:creationId xmlns:a16="http://schemas.microsoft.com/office/drawing/2014/main" id="{E10AC1BC-4F6A-D14B-9BB7-99A9B450788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 flipV="1">
              <a:off x="3231161" y="3254263"/>
              <a:ext cx="4040655" cy="2801356"/>
            </a:xfrm>
            <a:prstGeom prst="bentConnector3">
              <a:avLst>
                <a:gd name="adj1" fmla="val -100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B81E9A2C-3DE6-8643-92FD-E3613FCDD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046636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C4A9CAB6-AA80-7641-AAAC-BE2BEDEC7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955950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E53701B-1894-1749-8FD8-D55DDCA78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2865264"/>
              <a:ext cx="1078628" cy="7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5DAD05D8-3578-2F4F-8C76-56B20A066AAB}"/>
                </a:ext>
              </a:extLst>
            </p:cNvPr>
            <p:cNvGrpSpPr/>
            <p:nvPr/>
          </p:nvGrpSpPr>
          <p:grpSpPr>
            <a:xfrm>
              <a:off x="3680204" y="849141"/>
              <a:ext cx="2246078" cy="1177151"/>
              <a:chOff x="3244781" y="849141"/>
              <a:chExt cx="2246078" cy="1177151"/>
            </a:xfrm>
          </p:grpSpPr>
          <p:pic>
            <p:nvPicPr>
              <p:cNvPr id="11" name="グラフィックス 10" descr="フィルム ストリップ 枠線">
                <a:extLst>
                  <a:ext uri="{FF2B5EF4-FFF2-40B4-BE49-F238E27FC236}">
                    <a16:creationId xmlns:a16="http://schemas.microsoft.com/office/drawing/2014/main" id="{8E41B2EB-646E-DF45-8F8D-07D1DD596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4" y="314678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2EDFC757-70E2-3346-BD2A-A7A58D34A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01055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2DFD7EE3-E304-074B-934E-A22994606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3851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4526B630-CBC9-994B-A401-FE79E9995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23133" y="1223752"/>
                <a:ext cx="427930" cy="427930"/>
              </a:xfrm>
              <a:prstGeom prst="rect">
                <a:avLst/>
              </a:prstGeom>
            </p:spPr>
          </p:pic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C2238C9-133B-214E-A561-BBE51958F6D3}"/>
                </a:ext>
              </a:extLst>
            </p:cNvPr>
            <p:cNvGrpSpPr/>
            <p:nvPr/>
          </p:nvGrpSpPr>
          <p:grpSpPr>
            <a:xfrm>
              <a:off x="3680203" y="1758455"/>
              <a:ext cx="2246078" cy="1177151"/>
              <a:chOff x="3244780" y="1758455"/>
              <a:chExt cx="2246078" cy="1177151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E9F094DB-BB1C-D04B-941E-B95C747BB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3" y="1223992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5270B03C-C5A4-214D-B249-A60B2CA52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0111838">
                <a:off x="3429687" y="2224917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0" name="グラフィックス 19" descr="歩く 単色塗りつぶし">
                <a:extLst>
                  <a:ext uri="{FF2B5EF4-FFF2-40B4-BE49-F238E27FC236}">
                    <a16:creationId xmlns:a16="http://schemas.microsoft.com/office/drawing/2014/main" id="{BED417F4-6A7A-1F44-B825-E4DAAA59A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196241" y="2175456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1" name="グラフィックス 20" descr="歩く 単色塗りつぶし">
                <a:extLst>
                  <a:ext uri="{FF2B5EF4-FFF2-40B4-BE49-F238E27FC236}">
                    <a16:creationId xmlns:a16="http://schemas.microsoft.com/office/drawing/2014/main" id="{6697560D-C605-7148-966C-4B609AF28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2194635">
                <a:off x="4965524" y="2114397"/>
                <a:ext cx="343149" cy="343149"/>
              </a:xfrm>
              <a:prstGeom prst="rect">
                <a:avLst/>
              </a:prstGeom>
            </p:spPr>
          </p:pic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075BC7-F8F3-914F-A996-0A151480E07D}"/>
                </a:ext>
              </a:extLst>
            </p:cNvPr>
            <p:cNvGrpSpPr/>
            <p:nvPr/>
          </p:nvGrpSpPr>
          <p:grpSpPr>
            <a:xfrm>
              <a:off x="3680201" y="2667769"/>
              <a:ext cx="2246078" cy="1177151"/>
              <a:chOff x="3244778" y="2667769"/>
              <a:chExt cx="2246078" cy="1177151"/>
            </a:xfrm>
          </p:grpSpPr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A4EB1BED-A51F-7548-A8D4-BAFA0CD4D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1" y="2133306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25" name="グラフィックス 24" descr="歩く 単色塗りつぶし">
                <a:extLst>
                  <a:ext uri="{FF2B5EF4-FFF2-40B4-BE49-F238E27FC236}">
                    <a16:creationId xmlns:a16="http://schemas.microsoft.com/office/drawing/2014/main" id="{DAAF095D-DD44-E047-984E-9E64AAE5B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3753014" y="3187519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6" name="グラフィックス 25" descr="歩く 単色塗りつぶし">
                <a:extLst>
                  <a:ext uri="{FF2B5EF4-FFF2-40B4-BE49-F238E27FC236}">
                    <a16:creationId xmlns:a16="http://schemas.microsoft.com/office/drawing/2014/main" id="{0FFF9C61-5542-6845-AE15-E33CB95EE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210377" y="3117662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7" name="グラフィックス 26" descr="歩く 単色塗りつぶし">
                <a:extLst>
                  <a:ext uri="{FF2B5EF4-FFF2-40B4-BE49-F238E27FC236}">
                    <a16:creationId xmlns:a16="http://schemas.microsoft.com/office/drawing/2014/main" id="{C65A1D0B-F892-4245-8443-E852A836F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668674" y="3006174"/>
                <a:ext cx="329013" cy="293268"/>
              </a:xfrm>
              <a:prstGeom prst="rect">
                <a:avLst/>
              </a:prstGeom>
            </p:spPr>
          </p:pic>
        </p:grpSp>
        <p:pic>
          <p:nvPicPr>
            <p:cNvPr id="31" name="グラフィックス 30" descr="ドキュメント 単色塗りつぶし">
              <a:extLst>
                <a:ext uri="{FF2B5EF4-FFF2-40B4-BE49-F238E27FC236}">
                  <a16:creationId xmlns:a16="http://schemas.microsoft.com/office/drawing/2014/main" id="{0D9127F8-9CED-6F44-99AB-59D65BA0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022472"/>
              <a:ext cx="827502" cy="827502"/>
            </a:xfrm>
            <a:prstGeom prst="rect">
              <a:avLst/>
            </a:prstGeom>
          </p:spPr>
        </p:pic>
        <p:pic>
          <p:nvPicPr>
            <p:cNvPr id="34" name="グラフィックス 33" descr="ドキュメント 単色塗りつぶし">
              <a:extLst>
                <a:ext uri="{FF2B5EF4-FFF2-40B4-BE49-F238E27FC236}">
                  <a16:creationId xmlns:a16="http://schemas.microsoft.com/office/drawing/2014/main" id="{38F38142-DC76-3B47-856B-6558285C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913941"/>
              <a:ext cx="827502" cy="827502"/>
            </a:xfrm>
            <a:prstGeom prst="rect">
              <a:avLst/>
            </a:prstGeom>
          </p:spPr>
        </p:pic>
        <p:pic>
          <p:nvPicPr>
            <p:cNvPr id="35" name="グラフィックス 34" descr="ドキュメント 単色塗りつぶし">
              <a:extLst>
                <a:ext uri="{FF2B5EF4-FFF2-40B4-BE49-F238E27FC236}">
                  <a16:creationId xmlns:a16="http://schemas.microsoft.com/office/drawing/2014/main" id="{9346076E-AC40-0D48-862F-22779502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2840512"/>
              <a:ext cx="827502" cy="827502"/>
            </a:xfrm>
            <a:prstGeom prst="rect">
              <a:avLst/>
            </a:prstGeom>
          </p:spPr>
        </p:pic>
        <p:pic>
          <p:nvPicPr>
            <p:cNvPr id="37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7430ABA-F1A2-4848-A3E8-9A7522D2F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4695557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511A1C3-2C1F-EE49-9614-9B5ED351CA43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31" y="4498063"/>
              <a:ext cx="7290240" cy="0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EC5CE55C-3281-0F4B-A9BC-AA91211CB3AD}"/>
                </a:ext>
              </a:extLst>
            </p:cNvPr>
            <p:cNvGrpSpPr/>
            <p:nvPr/>
          </p:nvGrpSpPr>
          <p:grpSpPr>
            <a:xfrm>
              <a:off x="3672753" y="4492455"/>
              <a:ext cx="2246078" cy="1177151"/>
              <a:chOff x="3251844" y="3839313"/>
              <a:chExt cx="2246078" cy="1177151"/>
            </a:xfrm>
          </p:grpSpPr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64345E4F-0757-4F47-B09C-21EFA6D2CAA6}"/>
                  </a:ext>
                </a:extLst>
              </p:cNvPr>
              <p:cNvGrpSpPr/>
              <p:nvPr/>
            </p:nvGrpSpPr>
            <p:grpSpPr>
              <a:xfrm flipH="1">
                <a:off x="4740226" y="413616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5" name="グラフィックス 54" descr="競争 単色塗りつぶし">
                  <a:extLst>
                    <a:ext uri="{FF2B5EF4-FFF2-40B4-BE49-F238E27FC236}">
                      <a16:creationId xmlns:a16="http://schemas.microsoft.com/office/drawing/2014/main" id="{B885935C-508F-E143-81C1-28C1D49AF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6" name="三角形 55">
                  <a:extLst>
                    <a:ext uri="{FF2B5EF4-FFF2-40B4-BE49-F238E27FC236}">
                      <a16:creationId xmlns:a16="http://schemas.microsoft.com/office/drawing/2014/main" id="{4C725999-0712-6441-9D9A-9FFF5AA02D4B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3" name="グラフィックス 42" descr="フィルム ストリップ 枠線">
                <a:extLst>
                  <a:ext uri="{FF2B5EF4-FFF2-40B4-BE49-F238E27FC236}">
                    <a16:creationId xmlns:a16="http://schemas.microsoft.com/office/drawing/2014/main" id="{90A00956-091C-F44C-93B9-0BB23399C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86307" y="3304850"/>
                <a:ext cx="1177151" cy="2246078"/>
              </a:xfrm>
              <a:prstGeom prst="rect">
                <a:avLst/>
              </a:prstGeom>
            </p:spPr>
          </p:pic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F71163D-4EE6-0E47-B04F-9DBB8D9F9236}"/>
                  </a:ext>
                </a:extLst>
              </p:cNvPr>
              <p:cNvGrpSpPr/>
              <p:nvPr/>
            </p:nvGrpSpPr>
            <p:grpSpPr>
              <a:xfrm flipH="1">
                <a:off x="3753014" y="437467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41" name="グラフィックス 40" descr="競争 単色塗りつぶし">
                  <a:extLst>
                    <a:ext uri="{FF2B5EF4-FFF2-40B4-BE49-F238E27FC236}">
                      <a16:creationId xmlns:a16="http://schemas.microsoft.com/office/drawing/2014/main" id="{A04EC978-4B89-3C42-8C45-C8FFB25AC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47" name="三角形 46">
                  <a:extLst>
                    <a:ext uri="{FF2B5EF4-FFF2-40B4-BE49-F238E27FC236}">
                      <a16:creationId xmlns:a16="http://schemas.microsoft.com/office/drawing/2014/main" id="{04EDDCB0-07F7-DB47-A0B2-452D14B81237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C307B46-E558-954A-8B0B-602CECCD21CC}"/>
                  </a:ext>
                </a:extLst>
              </p:cNvPr>
              <p:cNvGrpSpPr/>
              <p:nvPr/>
            </p:nvGrpSpPr>
            <p:grpSpPr>
              <a:xfrm flipH="1">
                <a:off x="4242321" y="4260035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2" name="グラフィックス 51" descr="競争 単色塗りつぶし">
                  <a:extLst>
                    <a:ext uri="{FF2B5EF4-FFF2-40B4-BE49-F238E27FC236}">
                      <a16:creationId xmlns:a16="http://schemas.microsoft.com/office/drawing/2014/main" id="{17DF1196-6C6D-9A48-BD6D-D492D0026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3" name="三角形 52">
                  <a:extLst>
                    <a:ext uri="{FF2B5EF4-FFF2-40B4-BE49-F238E27FC236}">
                      <a16:creationId xmlns:a16="http://schemas.microsoft.com/office/drawing/2014/main" id="{DACFDC93-D388-BB4D-B441-B26710AABEA9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7" name="グラフィックス 56" descr="ドキュメント 単色塗りつぶし">
              <a:extLst>
                <a:ext uri="{FF2B5EF4-FFF2-40B4-BE49-F238E27FC236}">
                  <a16:creationId xmlns:a16="http://schemas.microsoft.com/office/drawing/2014/main" id="{E5A3BB52-A55A-B54F-B4BC-97841DB2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4674382"/>
              <a:ext cx="827502" cy="827502"/>
            </a:xfrm>
            <a:prstGeom prst="rect">
              <a:avLst/>
            </a:prstGeom>
          </p:spPr>
        </p:pic>
        <p:pic>
          <p:nvPicPr>
            <p:cNvPr id="50" name="グラフィックス 49" descr="ユーザー 単色塗りつぶし">
              <a:extLst>
                <a:ext uri="{FF2B5EF4-FFF2-40B4-BE49-F238E27FC236}">
                  <a16:creationId xmlns:a16="http://schemas.microsoft.com/office/drawing/2014/main" id="{0A593BA2-F315-1543-B50C-6F13C0D3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3531" y="5162098"/>
              <a:ext cx="837104" cy="837104"/>
            </a:xfrm>
            <a:prstGeom prst="rect">
              <a:avLst/>
            </a:prstGeom>
          </p:spPr>
        </p:pic>
        <p:pic>
          <p:nvPicPr>
            <p:cNvPr id="60" name="グラフィックス 59" descr="絵筆 単色塗りつぶし">
              <a:extLst>
                <a:ext uri="{FF2B5EF4-FFF2-40B4-BE49-F238E27FC236}">
                  <a16:creationId xmlns:a16="http://schemas.microsoft.com/office/drawing/2014/main" id="{B0E428FA-FDBD-4E46-B0AE-BCAA850BF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745697" y="4913177"/>
              <a:ext cx="440802" cy="414992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2988920D-EF1B-EE45-A898-01CCED37ADBD}"/>
                </a:ext>
              </a:extLst>
            </p:cNvPr>
            <p:cNvGrpSpPr/>
            <p:nvPr/>
          </p:nvGrpSpPr>
          <p:grpSpPr>
            <a:xfrm>
              <a:off x="2236547" y="5597051"/>
              <a:ext cx="994613" cy="917135"/>
              <a:chOff x="2291440" y="4943909"/>
              <a:chExt cx="912288" cy="841223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9A21329B-FC11-F54C-9365-D99C8834B225}"/>
                  </a:ext>
                </a:extLst>
              </p:cNvPr>
              <p:cNvGrpSpPr/>
              <p:nvPr/>
            </p:nvGrpSpPr>
            <p:grpSpPr>
              <a:xfrm>
                <a:off x="2291440" y="4943909"/>
                <a:ext cx="912288" cy="841223"/>
                <a:chOff x="2291440" y="4943909"/>
                <a:chExt cx="912288" cy="841223"/>
              </a:xfrm>
            </p:grpSpPr>
            <p:pic>
              <p:nvPicPr>
                <p:cNvPr id="61" name="図 151" descr="アイコン&#10;&#10;自動的に生成された説明">
                  <a:extLst>
                    <a:ext uri="{FF2B5EF4-FFF2-40B4-BE49-F238E27FC236}">
                      <a16:creationId xmlns:a16="http://schemas.microsoft.com/office/drawing/2014/main" id="{B43DC69B-B3BC-764C-92B6-1F56AE09B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1440" y="4943909"/>
                  <a:ext cx="912288" cy="841223"/>
                </a:xfrm>
                <a:prstGeom prst="rect">
                  <a:avLst/>
                </a:prstGeom>
              </p:spPr>
            </p:pic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45B3DEB7-75F3-4F4C-8CE3-E3180733D663}"/>
                    </a:ext>
                  </a:extLst>
                </p:cNvPr>
                <p:cNvSpPr/>
                <p:nvPr/>
              </p:nvSpPr>
              <p:spPr>
                <a:xfrm>
                  <a:off x="2534400" y="5133600"/>
                  <a:ext cx="432000" cy="338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66" name="Picture 2" descr="動画再生 アイコン | フリー素材 ブログ">
                <a:extLst>
                  <a:ext uri="{FF2B5EF4-FFF2-40B4-BE49-F238E27FC236}">
                    <a16:creationId xmlns:a16="http://schemas.microsoft.com/office/drawing/2014/main" id="{D46577EB-CE26-0B4B-916C-BBA66DB2A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87" t="33432" r="33886" b="37426"/>
              <a:stretch/>
            </p:blipFill>
            <p:spPr bwMode="auto">
              <a:xfrm>
                <a:off x="2531584" y="5146168"/>
                <a:ext cx="432000" cy="31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4E90657C-BCFA-1840-8385-5F20F851DD84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14213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435283DD-FCA2-E048-906B-3C2243BD72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2357523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E684B185-5BB9-8145-A928-928D1F6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32548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8C0C74A6-46CB-4A48-B0C4-EA31BC62F3F0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5081365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0DE6EBB-5132-1E4B-B567-A6E751580D2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1427559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6EA6BAF6-D3F4-5549-A13D-9C241DF2BD5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234091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29C5716A-B094-A94A-9175-E2AF43EC7D80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3240337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2D3ADEF3-2357-9547-A6C8-3D0CFC38FD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9409" y="5062610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カギ線コネクタ 85">
              <a:extLst>
                <a:ext uri="{FF2B5EF4-FFF2-40B4-BE49-F238E27FC236}">
                  <a16:creationId xmlns:a16="http://schemas.microsoft.com/office/drawing/2014/main" id="{174138C7-76BB-AA44-9A43-386C9CED6E2C}"/>
                </a:ext>
              </a:extLst>
            </p:cNvPr>
            <p:cNvCxnSpPr>
              <a:cxnSpLocks/>
              <a:stCxn id="57" idx="3"/>
              <a:endCxn id="34" idx="3"/>
            </p:cNvCxnSpPr>
            <p:nvPr/>
          </p:nvCxnSpPr>
          <p:spPr>
            <a:xfrm flipV="1">
              <a:off x="7084574" y="2327692"/>
              <a:ext cx="5504" cy="2760441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カギ線コネクタ 88">
              <a:extLst>
                <a:ext uri="{FF2B5EF4-FFF2-40B4-BE49-F238E27FC236}">
                  <a16:creationId xmlns:a16="http://schemas.microsoft.com/office/drawing/2014/main" id="{BE5E97CA-507D-8345-B315-857AAEFD6594}"/>
                </a:ext>
              </a:extLst>
            </p:cNvPr>
            <p:cNvCxnSpPr>
              <a:cxnSpLocks/>
              <a:stCxn id="57" idx="3"/>
              <a:endCxn id="31" idx="3"/>
            </p:cNvCxnSpPr>
            <p:nvPr/>
          </p:nvCxnSpPr>
          <p:spPr>
            <a:xfrm flipV="1">
              <a:off x="7084574" y="1436223"/>
              <a:ext cx="5504" cy="3651910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カギ線コネクタ 73">
              <a:extLst>
                <a:ext uri="{FF2B5EF4-FFF2-40B4-BE49-F238E27FC236}">
                  <a16:creationId xmlns:a16="http://schemas.microsoft.com/office/drawing/2014/main" id="{A78B20E7-4099-ED44-A808-37D150FAA489}"/>
                </a:ext>
              </a:extLst>
            </p:cNvPr>
            <p:cNvCxnSpPr>
              <a:cxnSpLocks/>
              <a:stCxn id="57" idx="3"/>
              <a:endCxn id="35" idx="3"/>
            </p:cNvCxnSpPr>
            <p:nvPr/>
          </p:nvCxnSpPr>
          <p:spPr>
            <a:xfrm flipV="1">
              <a:off x="7084574" y="3254263"/>
              <a:ext cx="12700" cy="1833870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CF4883DA-6B36-EF4B-89ED-58E2971D23F0}"/>
                </a:ext>
              </a:extLst>
            </p:cNvPr>
            <p:cNvSpPr txBox="1"/>
            <p:nvPr/>
          </p:nvSpPr>
          <p:spPr>
            <a:xfrm>
              <a:off x="2395299" y="38077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B51BA111-22BC-FF46-82A5-240DF89533A2}"/>
                </a:ext>
              </a:extLst>
            </p:cNvPr>
            <p:cNvSpPr txBox="1"/>
            <p:nvPr/>
          </p:nvSpPr>
          <p:spPr>
            <a:xfrm>
              <a:off x="4464684" y="37979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059D349B-0E54-584B-A7A8-77FBE93E9E37}"/>
                </a:ext>
              </a:extLst>
            </p:cNvPr>
            <p:cNvSpPr txBox="1"/>
            <p:nvPr/>
          </p:nvSpPr>
          <p:spPr>
            <a:xfrm>
              <a:off x="6328090" y="380489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5BBBB4B-7313-B646-B342-431492561044}"/>
                </a:ext>
              </a:extLst>
            </p:cNvPr>
            <p:cNvSpPr txBox="1"/>
            <p:nvPr/>
          </p:nvSpPr>
          <p:spPr>
            <a:xfrm>
              <a:off x="2180440" y="427254"/>
              <a:ext cx="2491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データセットの準備</a:t>
              </a: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A8F3053-604E-0D43-8F35-4BFBD208B741}"/>
                </a:ext>
              </a:extLst>
            </p:cNvPr>
            <p:cNvSpPr txBox="1"/>
            <p:nvPr/>
          </p:nvSpPr>
          <p:spPr>
            <a:xfrm>
              <a:off x="6162010" y="432403"/>
              <a:ext cx="2634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時系列データを取得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413E0D14-CE3F-9E41-82DF-090B7D1143C4}"/>
                </a:ext>
              </a:extLst>
            </p:cNvPr>
            <p:cNvSpPr txBox="1"/>
            <p:nvPr/>
          </p:nvSpPr>
          <p:spPr>
            <a:xfrm>
              <a:off x="3317321" y="6127205"/>
              <a:ext cx="5689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入力に類似する時系列データを含む作品を提示 </a:t>
              </a:r>
              <a:endParaRPr kumimoji="1" lang="ja-JP" altLang="en-US" sz="20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4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A2803AA-2D6D-804D-9779-64C2F43B48E2}"/>
              </a:ext>
            </a:extLst>
          </p:cNvPr>
          <p:cNvGrpSpPr/>
          <p:nvPr/>
        </p:nvGrpSpPr>
        <p:grpSpPr>
          <a:xfrm>
            <a:off x="575590" y="2311399"/>
            <a:ext cx="9861084" cy="3740623"/>
            <a:chOff x="575590" y="2311399"/>
            <a:chExt cx="9861084" cy="3740623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5983E648-25DD-2946-8F2D-12BCC7E17861}"/>
                </a:ext>
              </a:extLst>
            </p:cNvPr>
            <p:cNvGrpSpPr/>
            <p:nvPr/>
          </p:nvGrpSpPr>
          <p:grpSpPr>
            <a:xfrm>
              <a:off x="575591" y="2311399"/>
              <a:ext cx="9861083" cy="2667002"/>
              <a:chOff x="575591" y="2311399"/>
              <a:chExt cx="9861083" cy="266700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18C0858A-0A85-874F-8FFC-4E2DF1396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0571" y="2720840"/>
                <a:ext cx="2141762" cy="1600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6" name="図 15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6E3A376-C576-B040-8728-6CE30C19A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0742" y="2720839"/>
                <a:ext cx="2141762" cy="16007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3C0727DD-FD80-DE43-9393-D274C6AC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13" y="2720829"/>
                <a:ext cx="2141765" cy="160073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0" name="図 19" descr="背景パターン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383C288-884E-1048-82D2-D812EF7F2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5878" y="2720829"/>
                <a:ext cx="2141768" cy="160073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FBCFF57F-E497-1947-9571-122B85010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503" y="2311399"/>
                <a:ext cx="0" cy="266700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03BD346-EDCC-A448-8C3E-4A5CE75329E0}"/>
                  </a:ext>
                </a:extLst>
              </p:cNvPr>
              <p:cNvSpPr txBox="1"/>
              <p:nvPr/>
            </p:nvSpPr>
            <p:spPr>
              <a:xfrm>
                <a:off x="575591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1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A1F32D5-BBB1-5247-A899-A28F7C33FE1A}"/>
                  </a:ext>
                </a:extLst>
              </p:cNvPr>
              <p:cNvSpPr txBox="1"/>
              <p:nvPr/>
            </p:nvSpPr>
            <p:spPr>
              <a:xfrm>
                <a:off x="303576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2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EC97C71-B513-0848-B224-D29ECBF7D753}"/>
                  </a:ext>
                </a:extLst>
              </p:cNvPr>
              <p:cNvSpPr txBox="1"/>
              <p:nvPr/>
            </p:nvSpPr>
            <p:spPr>
              <a:xfrm>
                <a:off x="5495933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3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FD4810C-EC38-BD4A-B1EA-CBD7F70819B8}"/>
                  </a:ext>
                </a:extLst>
              </p:cNvPr>
              <p:cNvSpPr txBox="1"/>
              <p:nvPr/>
            </p:nvSpPr>
            <p:spPr>
              <a:xfrm>
                <a:off x="828993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4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</p:grpSp>
        <p:sp>
          <p:nvSpPr>
            <p:cNvPr id="36" name="右中かっこ 35">
              <a:extLst>
                <a:ext uri="{FF2B5EF4-FFF2-40B4-BE49-F238E27FC236}">
                  <a16:creationId xmlns:a16="http://schemas.microsoft.com/office/drawing/2014/main" id="{DCC3A56B-1074-A648-8743-57C01EBC5113}"/>
                </a:ext>
              </a:extLst>
            </p:cNvPr>
            <p:cNvSpPr/>
            <p:nvPr/>
          </p:nvSpPr>
          <p:spPr>
            <a:xfrm rot="5400000">
              <a:off x="3755216" y="1624210"/>
              <a:ext cx="707828" cy="7067079"/>
            </a:xfrm>
            <a:prstGeom prst="rightBrace">
              <a:avLst>
                <a:gd name="adj1" fmla="val 63698"/>
                <a:gd name="adj2" fmla="val 4958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C9C50D40-AFD4-DD4A-A744-5FE227CC6338}"/>
                </a:ext>
              </a:extLst>
            </p:cNvPr>
            <p:cNvSpPr txBox="1"/>
            <p:nvPr/>
          </p:nvSpPr>
          <p:spPr>
            <a:xfrm>
              <a:off x="2990875" y="5651912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>
                  <a:latin typeface="MS Mincho" panose="02020609040205080304" pitchFamily="49" charset="-128"/>
                  <a:ea typeface="MS Mincho" panose="02020609040205080304" pitchFamily="49" charset="-128"/>
                </a:rPr>
                <a:t>１つの動作とする</a:t>
              </a:r>
              <a:endParaRPr kumimoji="1" lang="ja-JP" altLang="en-US" sz="2000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1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折れ線グラフ&#10;&#10;低い精度で自動的に生成された説明">
            <a:extLst>
              <a:ext uri="{FF2B5EF4-FFF2-40B4-BE49-F238E27FC236}">
                <a16:creationId xmlns:a16="http://schemas.microsoft.com/office/drawing/2014/main" id="{97213765-5C99-4942-9AA0-BE1138F9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1498600"/>
            <a:ext cx="5486400" cy="365760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FA18ABE4-EBA1-7845-8760-1328811D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7A06C941-42DB-9A46-90E5-810210C3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" y="1600200"/>
            <a:ext cx="5486400" cy="3657600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2AD3272F-C8EA-8B45-A01D-F34C6E4D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0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コンテンツ プレースホルダー 18" descr="携帯電話のスクリーンショット&#10;&#10;自動的に生成された説明">
            <a:extLst>
              <a:ext uri="{FF2B5EF4-FFF2-40B4-BE49-F238E27FC236}">
                <a16:creationId xmlns:a16="http://schemas.microsoft.com/office/drawing/2014/main" id="{171BCD4D-4705-EC43-BB9F-1EA05701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60" y="136385"/>
            <a:ext cx="10677079" cy="6613552"/>
          </a:xfr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32E665-F164-2D43-BF47-5B343FC43B1F}"/>
              </a:ext>
            </a:extLst>
          </p:cNvPr>
          <p:cNvSpPr/>
          <p:nvPr/>
        </p:nvSpPr>
        <p:spPr>
          <a:xfrm>
            <a:off x="782664" y="551705"/>
            <a:ext cx="2788094" cy="6155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3967735-447C-B047-8E08-32B0BE572B7B}"/>
              </a:ext>
            </a:extLst>
          </p:cNvPr>
          <p:cNvSpPr/>
          <p:nvPr/>
        </p:nvSpPr>
        <p:spPr>
          <a:xfrm>
            <a:off x="4092043" y="1049975"/>
            <a:ext cx="2134586" cy="176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94B5F76-B2AE-DB43-BABB-64E7A6A4F4CE}"/>
              </a:ext>
            </a:extLst>
          </p:cNvPr>
          <p:cNvSpPr/>
          <p:nvPr/>
        </p:nvSpPr>
        <p:spPr>
          <a:xfrm>
            <a:off x="8656320" y="1645920"/>
            <a:ext cx="102108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7AB62F8-ACAC-6A4A-815D-9122CABDC65C}"/>
              </a:ext>
            </a:extLst>
          </p:cNvPr>
          <p:cNvSpPr txBox="1"/>
          <p:nvPr/>
        </p:nvSpPr>
        <p:spPr>
          <a:xfrm>
            <a:off x="3612153" y="610407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(1)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1DC175-CC6F-934F-B715-4A2E63B6707E}"/>
              </a:ext>
            </a:extLst>
          </p:cNvPr>
          <p:cNvSpPr txBox="1"/>
          <p:nvPr/>
        </p:nvSpPr>
        <p:spPr>
          <a:xfrm>
            <a:off x="6225400" y="2179320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(2)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5AA154-E7B8-AD42-ABE6-6F67050846C0}"/>
              </a:ext>
            </a:extLst>
          </p:cNvPr>
          <p:cNvSpPr txBox="1"/>
          <p:nvPr/>
        </p:nvSpPr>
        <p:spPr>
          <a:xfrm>
            <a:off x="9717629" y="2179320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(3)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07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コンテンツ プレースホルダー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3891771-80B9-AE47-A684-18215E558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40" y="626241"/>
            <a:ext cx="11884920" cy="5605517"/>
          </a:xfr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0E5F30-BDFE-4647-9F1F-D0DE3979A1FE}"/>
              </a:ext>
            </a:extLst>
          </p:cNvPr>
          <p:cNvSpPr/>
          <p:nvPr/>
        </p:nvSpPr>
        <p:spPr>
          <a:xfrm>
            <a:off x="1834224" y="702604"/>
            <a:ext cx="4133442" cy="470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2E6B92-D4B4-D84F-BF25-3D2F6D5ADBF1}"/>
              </a:ext>
            </a:extLst>
          </p:cNvPr>
          <p:cNvSpPr txBox="1"/>
          <p:nvPr/>
        </p:nvSpPr>
        <p:spPr>
          <a:xfrm>
            <a:off x="5967666" y="64565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(1)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43B7D7-1989-FE49-9E3C-8F92FCD45DCB}"/>
              </a:ext>
            </a:extLst>
          </p:cNvPr>
          <p:cNvSpPr/>
          <p:nvPr/>
        </p:nvSpPr>
        <p:spPr>
          <a:xfrm>
            <a:off x="6309360" y="1462064"/>
            <a:ext cx="4657026" cy="4202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982D6F-17B7-0E4F-9C12-4D25165F115B}"/>
              </a:ext>
            </a:extLst>
          </p:cNvPr>
          <p:cNvSpPr txBox="1"/>
          <p:nvPr/>
        </p:nvSpPr>
        <p:spPr>
          <a:xfrm>
            <a:off x="10966386" y="514399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(2)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092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テーブル&#10;&#10;自動的に生成された説明">
            <a:extLst>
              <a:ext uri="{FF2B5EF4-FFF2-40B4-BE49-F238E27FC236}">
                <a16:creationId xmlns:a16="http://schemas.microsoft.com/office/drawing/2014/main" id="{D3386267-9E20-EB4C-AC71-1482ACA1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1435100"/>
            <a:ext cx="7708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 descr="ユーザー 単色塗りつぶし">
            <a:extLst>
              <a:ext uri="{FF2B5EF4-FFF2-40B4-BE49-F238E27FC236}">
                <a16:creationId xmlns:a16="http://schemas.microsoft.com/office/drawing/2014/main" id="{B6C7F610-A36B-A845-B69F-340777A6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2444163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04363C-17C5-D24B-815E-C85188DEAB32}"/>
              </a:ext>
            </a:extLst>
          </p:cNvPr>
          <p:cNvSpPr txBox="1"/>
          <p:nvPr/>
        </p:nvSpPr>
        <p:spPr>
          <a:xfrm>
            <a:off x="234575" y="3309642"/>
            <a:ext cx="152036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C7E36FA-26A5-CD45-B524-E4F5D5D18A17}"/>
              </a:ext>
            </a:extLst>
          </p:cNvPr>
          <p:cNvCxnSpPr/>
          <p:nvPr/>
        </p:nvCxnSpPr>
        <p:spPr>
          <a:xfrm>
            <a:off x="3784600" y="2456863"/>
            <a:ext cx="1079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824E5E-4A07-BB41-AF4A-DC453CEB1C1E}"/>
              </a:ext>
            </a:extLst>
          </p:cNvPr>
          <p:cNvGrpSpPr/>
          <p:nvPr/>
        </p:nvGrpSpPr>
        <p:grpSpPr>
          <a:xfrm>
            <a:off x="8819389" y="3435597"/>
            <a:ext cx="1744425" cy="1371654"/>
            <a:chOff x="7782846" y="2317578"/>
            <a:chExt cx="1744425" cy="1371654"/>
          </a:xfrm>
        </p:grpSpPr>
        <p:pic>
          <p:nvPicPr>
            <p:cNvPr id="25" name="グラフィックス 24" descr="データベース 単色塗りつぶし">
              <a:extLst>
                <a:ext uri="{FF2B5EF4-FFF2-40B4-BE49-F238E27FC236}">
                  <a16:creationId xmlns:a16="http://schemas.microsoft.com/office/drawing/2014/main" id="{D1A94B8D-6CD4-EE41-B1FA-53D3CF02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9195" y="2317578"/>
              <a:ext cx="1011729" cy="1039964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5C1CD76-C915-FA4C-B4D8-CC7BF588CB8C}"/>
                </a:ext>
              </a:extLst>
            </p:cNvPr>
            <p:cNvSpPr txBox="1"/>
            <p:nvPr/>
          </p:nvSpPr>
          <p:spPr>
            <a:xfrm>
              <a:off x="7782846" y="3309641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データセット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A9D4CDC-AAD9-F544-8470-37BF4C79EDE3}"/>
              </a:ext>
            </a:extLst>
          </p:cNvPr>
          <p:cNvGrpSpPr/>
          <p:nvPr/>
        </p:nvGrpSpPr>
        <p:grpSpPr>
          <a:xfrm>
            <a:off x="5215830" y="1260433"/>
            <a:ext cx="1933777" cy="1581438"/>
            <a:chOff x="3064060" y="482801"/>
            <a:chExt cx="1866451" cy="1526379"/>
          </a:xfrm>
        </p:grpSpPr>
        <p:pic>
          <p:nvPicPr>
            <p:cNvPr id="20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33095635-243B-504D-8FE4-B52754918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746" y="482801"/>
              <a:ext cx="742468" cy="76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グラフィックス 20" descr="歩く 単色塗りつぶし">
              <a:extLst>
                <a:ext uri="{FF2B5EF4-FFF2-40B4-BE49-F238E27FC236}">
                  <a16:creationId xmlns:a16="http://schemas.microsoft.com/office/drawing/2014/main" id="{0D4D3D70-1ECE-BB4F-A931-722C8C9C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64060" y="1245991"/>
              <a:ext cx="742467" cy="763189"/>
            </a:xfrm>
            <a:prstGeom prst="rect">
              <a:avLst/>
            </a:prstGeom>
          </p:spPr>
        </p:pic>
        <p:pic>
          <p:nvPicPr>
            <p:cNvPr id="22" name="グラフィックス 21" descr="歩く 単色塗りつぶし">
              <a:extLst>
                <a:ext uri="{FF2B5EF4-FFF2-40B4-BE49-F238E27FC236}">
                  <a16:creationId xmlns:a16="http://schemas.microsoft.com/office/drawing/2014/main" id="{969E4FAD-D6C5-7A41-BA6B-5578A376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8045" y="1240919"/>
              <a:ext cx="742466" cy="763189"/>
            </a:xfrm>
            <a:prstGeom prst="rect">
              <a:avLst/>
            </a:prstGeom>
          </p:spPr>
        </p:pic>
        <p:sp>
          <p:nvSpPr>
            <p:cNvPr id="23" name="右矢印 22">
              <a:extLst>
                <a:ext uri="{FF2B5EF4-FFF2-40B4-BE49-F238E27FC236}">
                  <a16:creationId xmlns:a16="http://schemas.microsoft.com/office/drawing/2014/main" id="{C9FA36E8-3F80-444E-B8B2-CEC665D82840}"/>
                </a:ext>
              </a:extLst>
            </p:cNvPr>
            <p:cNvSpPr/>
            <p:nvPr/>
          </p:nvSpPr>
          <p:spPr>
            <a:xfrm>
              <a:off x="3822695" y="1408916"/>
              <a:ext cx="431503" cy="427194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30CF86-0D7D-7B41-A4E6-A27BDE98DC6C}"/>
              </a:ext>
            </a:extLst>
          </p:cNvPr>
          <p:cNvSpPr txBox="1"/>
          <p:nvPr/>
        </p:nvSpPr>
        <p:spPr>
          <a:xfrm>
            <a:off x="4560253" y="2831359"/>
            <a:ext cx="326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キャラクターの移動方向を検出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7C3D8B8-047F-6545-AC74-0805CB66802D}"/>
              </a:ext>
            </a:extLst>
          </p:cNvPr>
          <p:cNvGrpSpPr/>
          <p:nvPr/>
        </p:nvGrpSpPr>
        <p:grpSpPr>
          <a:xfrm>
            <a:off x="1707815" y="1406344"/>
            <a:ext cx="1995183" cy="1630683"/>
            <a:chOff x="1707818" y="1624123"/>
            <a:chExt cx="1995183" cy="1630683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BAEB076-F9AB-CF4D-9B49-2F91A9BE13EE}"/>
                </a:ext>
              </a:extLst>
            </p:cNvPr>
            <p:cNvGrpSpPr/>
            <p:nvPr/>
          </p:nvGrpSpPr>
          <p:grpSpPr>
            <a:xfrm>
              <a:off x="1718094" y="1624123"/>
              <a:ext cx="1809552" cy="1277240"/>
              <a:chOff x="7839615" y="3602072"/>
              <a:chExt cx="2709947" cy="1787268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94F4328C-0A3E-3546-AB10-40EB83E65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F762BDE7-A934-D843-A061-B24A12CB0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F6324BAE-CDA7-BA42-B671-A01038782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5" name="グラフィックス 14" descr="歩く 単色塗りつぶし">
                <a:extLst>
                  <a:ext uri="{FF2B5EF4-FFF2-40B4-BE49-F238E27FC236}">
                    <a16:creationId xmlns:a16="http://schemas.microsoft.com/office/drawing/2014/main" id="{58AE0C13-F2B4-214C-8814-3098A8454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AE566945-E0D3-104C-8506-41417C30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992D21E8-A635-D54A-BAC3-747E6C6A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6606524D-ABA9-6241-AD90-7EDCDC554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9" name="グラフィックス 18" descr="歩く 単色塗りつぶし">
                <a:extLst>
                  <a:ext uri="{FF2B5EF4-FFF2-40B4-BE49-F238E27FC236}">
                    <a16:creationId xmlns:a16="http://schemas.microsoft.com/office/drawing/2014/main" id="{384B4B25-0FFA-AA4D-BAD2-0D247278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FD740FB-E8A5-EA44-91F7-BCD98B04A5F5}"/>
                </a:ext>
              </a:extLst>
            </p:cNvPr>
            <p:cNvSpPr txBox="1"/>
            <p:nvPr/>
          </p:nvSpPr>
          <p:spPr>
            <a:xfrm>
              <a:off x="1707818" y="2875215"/>
              <a:ext cx="19951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作品イメージを</a:t>
              </a: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BB16834-06C7-B74F-BC20-32C0004D375B}"/>
              </a:ext>
            </a:extLst>
          </p:cNvPr>
          <p:cNvCxnSpPr>
            <a:cxnSpLocks/>
          </p:cNvCxnSpPr>
          <p:nvPr/>
        </p:nvCxnSpPr>
        <p:spPr>
          <a:xfrm flipH="1">
            <a:off x="7591228" y="2447363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2991A0E-F9D2-E541-A020-37B9C263A8F4}"/>
              </a:ext>
            </a:extLst>
          </p:cNvPr>
          <p:cNvGrpSpPr/>
          <p:nvPr/>
        </p:nvGrpSpPr>
        <p:grpSpPr>
          <a:xfrm>
            <a:off x="8816227" y="1902154"/>
            <a:ext cx="1744425" cy="1370384"/>
            <a:chOff x="8303693" y="1582449"/>
            <a:chExt cx="1744425" cy="1370384"/>
          </a:xfrm>
        </p:grpSpPr>
        <p:pic>
          <p:nvPicPr>
            <p:cNvPr id="35" name="グラフィックス 34" descr="開いたフォルダー 枠線">
              <a:extLst>
                <a:ext uri="{FF2B5EF4-FFF2-40B4-BE49-F238E27FC236}">
                  <a16:creationId xmlns:a16="http://schemas.microsoft.com/office/drawing/2014/main" id="{3DC208B4-7A20-B341-9A0A-C2D273FB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32478" y="1582449"/>
              <a:ext cx="999209" cy="999209"/>
            </a:xfrm>
            <a:prstGeom prst="rect">
              <a:avLst/>
            </a:prstGeom>
          </p:spPr>
        </p:pic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3087A966-D111-A443-BA1D-ABD25318E101}"/>
                </a:ext>
              </a:extLst>
            </p:cNvPr>
            <p:cNvSpPr txBox="1"/>
            <p:nvPr/>
          </p:nvSpPr>
          <p:spPr>
            <a:xfrm>
              <a:off x="8303693" y="2573242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40" name="グラフィックス 39" descr="フォルダー検索 枠線">
            <a:extLst>
              <a:ext uri="{FF2B5EF4-FFF2-40B4-BE49-F238E27FC236}">
                <a16:creationId xmlns:a16="http://schemas.microsoft.com/office/drawing/2014/main" id="{DEACC2C6-BAC7-1E4F-BA04-1A4F67AF4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828" y="3303768"/>
            <a:ext cx="1147815" cy="1147815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968F54C-0029-B14D-94DB-34383BBED73B}"/>
              </a:ext>
            </a:extLst>
          </p:cNvPr>
          <p:cNvSpPr txBox="1"/>
          <p:nvPr/>
        </p:nvSpPr>
        <p:spPr>
          <a:xfrm>
            <a:off x="1511933" y="4427660"/>
            <a:ext cx="24336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検索結果を提示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1519B1A-CA76-E445-A906-217290BC9CD0}"/>
              </a:ext>
            </a:extLst>
          </p:cNvPr>
          <p:cNvCxnSpPr>
            <a:cxnSpLocks/>
          </p:cNvCxnSpPr>
          <p:nvPr/>
        </p:nvCxnSpPr>
        <p:spPr>
          <a:xfrm flipH="1">
            <a:off x="3784142" y="3886755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グラフィックス 44" descr="拡大鏡 単色塗りつぶし">
            <a:extLst>
              <a:ext uri="{FF2B5EF4-FFF2-40B4-BE49-F238E27FC236}">
                <a16:creationId xmlns:a16="http://schemas.microsoft.com/office/drawing/2014/main" id="{1A1EF492-87E1-8242-A504-D8B55B3DF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8164" y="3420475"/>
            <a:ext cx="914400" cy="91440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A38EE3D-E7FE-3A4C-9E5F-82E128F0B82B}"/>
              </a:ext>
            </a:extLst>
          </p:cNvPr>
          <p:cNvSpPr txBox="1"/>
          <p:nvPr/>
        </p:nvSpPr>
        <p:spPr>
          <a:xfrm>
            <a:off x="5227772" y="4427660"/>
            <a:ext cx="1995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作品を検索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C769B21-1893-D444-8D4D-FE7A0755F429}"/>
              </a:ext>
            </a:extLst>
          </p:cNvPr>
          <p:cNvCxnSpPr>
            <a:cxnSpLocks/>
          </p:cNvCxnSpPr>
          <p:nvPr/>
        </p:nvCxnSpPr>
        <p:spPr>
          <a:xfrm flipH="1">
            <a:off x="7586628" y="3938447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9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63C684D1-1B9A-184C-992A-31A687AD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577850"/>
            <a:ext cx="77089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8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9A8C1A-3CD1-8048-8809-1C8228741566}"/>
              </a:ext>
            </a:extLst>
          </p:cNvPr>
          <p:cNvSpPr/>
          <p:nvPr/>
        </p:nvSpPr>
        <p:spPr>
          <a:xfrm>
            <a:off x="6544955" y="3936226"/>
            <a:ext cx="2213163" cy="834526"/>
          </a:xfrm>
          <a:prstGeom prst="roundRect">
            <a:avLst>
              <a:gd name="adj" fmla="val 10166"/>
            </a:avLst>
          </a:prstGeom>
          <a:solidFill>
            <a:srgbClr val="FDCDC4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7F0483D-9E8C-3B49-A74A-34497C60B273}"/>
              </a:ext>
            </a:extLst>
          </p:cNvPr>
          <p:cNvSpPr/>
          <p:nvPr/>
        </p:nvSpPr>
        <p:spPr>
          <a:xfrm>
            <a:off x="2547656" y="3011735"/>
            <a:ext cx="2892450" cy="834526"/>
          </a:xfrm>
          <a:prstGeom prst="roundRect">
            <a:avLst>
              <a:gd name="adj" fmla="val 10166"/>
            </a:avLst>
          </a:prstGeom>
          <a:solidFill>
            <a:srgbClr val="FDCDC4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spc="0" normalizeH="0" baseline="0">
              <a:ln>
                <a:noFill/>
              </a:ln>
              <a:solidFill>
                <a:srgbClr val="FDCDC4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CCC2472-B74A-1943-89B1-9C387E925E21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>
            <a:off x="5362398" y="3428999"/>
            <a:ext cx="1253051" cy="92449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41B6C4F-8959-2243-8E71-31951DDE7EB6}"/>
              </a:ext>
            </a:extLst>
          </p:cNvPr>
          <p:cNvGrpSpPr/>
          <p:nvPr/>
        </p:nvGrpSpPr>
        <p:grpSpPr>
          <a:xfrm>
            <a:off x="2632638" y="3053975"/>
            <a:ext cx="2729760" cy="750049"/>
            <a:chOff x="2322974" y="6330053"/>
            <a:chExt cx="3399243" cy="93400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9935816-A9EF-6246-B6A4-3FF3625BA6F0}"/>
                </a:ext>
              </a:extLst>
            </p:cNvPr>
            <p:cNvSpPr/>
            <p:nvPr/>
          </p:nvSpPr>
          <p:spPr>
            <a:xfrm>
              <a:off x="2322974" y="6356350"/>
              <a:ext cx="3399243" cy="888248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9A2190E-0FFE-EE40-B02A-4ABC026B7534}"/>
                </a:ext>
              </a:extLst>
            </p:cNvPr>
            <p:cNvGrpSpPr/>
            <p:nvPr/>
          </p:nvGrpSpPr>
          <p:grpSpPr>
            <a:xfrm>
              <a:off x="2322975" y="6330053"/>
              <a:ext cx="3399242" cy="934001"/>
              <a:chOff x="2078054" y="6393996"/>
              <a:chExt cx="3399242" cy="934001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AFB412B8-7F4F-7E4F-B7AB-7310DEC5AE3D}"/>
                  </a:ext>
                </a:extLst>
              </p:cNvPr>
              <p:cNvGrpSpPr/>
              <p:nvPr/>
            </p:nvGrpSpPr>
            <p:grpSpPr>
              <a:xfrm>
                <a:off x="2078054" y="6393996"/>
                <a:ext cx="3399242" cy="934001"/>
                <a:chOff x="1001308" y="6696074"/>
                <a:chExt cx="5708281" cy="1568449"/>
              </a:xfrm>
            </p:grpSpPr>
            <p:pic>
              <p:nvPicPr>
                <p:cNvPr id="15" name="グラフィックス 14" descr="フィルム ストリップ 枠線">
                  <a:extLst>
                    <a:ext uri="{FF2B5EF4-FFF2-40B4-BE49-F238E27FC236}">
                      <a16:creationId xmlns:a16="http://schemas.microsoft.com/office/drawing/2014/main" id="{D3DE6A74-B418-2B48-A18A-B1FA82246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2368552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フィルム ストリップ 枠線">
                  <a:extLst>
                    <a:ext uri="{FF2B5EF4-FFF2-40B4-BE49-F238E27FC236}">
                      <a16:creationId xmlns:a16="http://schemas.microsoft.com/office/drawing/2014/main" id="{86C7BD58-3ED5-6A42-8451-49C852CD8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3773895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フィルム ストリップ 枠線">
                  <a:extLst>
                    <a:ext uri="{FF2B5EF4-FFF2-40B4-BE49-F238E27FC236}">
                      <a16:creationId xmlns:a16="http://schemas.microsoft.com/office/drawing/2014/main" id="{939E3239-EE96-144A-A15C-0C6A93FBE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963210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フィルム ストリップ 枠線">
                  <a:extLst>
                    <a:ext uri="{FF2B5EF4-FFF2-40B4-BE49-F238E27FC236}">
                      <a16:creationId xmlns:a16="http://schemas.microsoft.com/office/drawing/2014/main" id="{6EBE995E-1944-7340-9721-6E901F99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5179238" y="6734172"/>
                  <a:ext cx="1568449" cy="1492253"/>
                </a:xfrm>
                <a:prstGeom prst="rect">
                  <a:avLst/>
                </a:prstGeom>
              </p:spPr>
            </p:pic>
          </p:grpSp>
          <p:pic>
            <p:nvPicPr>
              <p:cNvPr id="11" name="グラフィックス 175" descr="ネコ 単色塗りつぶし">
                <a:extLst>
                  <a:ext uri="{FF2B5EF4-FFF2-40B4-BE49-F238E27FC236}">
                    <a16:creationId xmlns:a16="http://schemas.microsoft.com/office/drawing/2014/main" id="{CED6B4E3-8B0F-C54E-BBC4-9FF8189E8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29808" y="6865919"/>
                <a:ext cx="292653" cy="292654"/>
              </a:xfrm>
              <a:prstGeom prst="rect">
                <a:avLst/>
              </a:prstGeom>
            </p:spPr>
          </p:pic>
          <p:pic>
            <p:nvPicPr>
              <p:cNvPr id="12" name="グラフィックス 175" descr="ネコ 単色塗りつぶし">
                <a:extLst>
                  <a:ext uri="{FF2B5EF4-FFF2-40B4-BE49-F238E27FC236}">
                    <a16:creationId xmlns:a16="http://schemas.microsoft.com/office/drawing/2014/main" id="{B9A529A6-E6B9-2E4E-9762-9F45191DD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82745" y="6782131"/>
                <a:ext cx="292653" cy="292654"/>
              </a:xfrm>
              <a:prstGeom prst="rect">
                <a:avLst/>
              </a:prstGeom>
            </p:spPr>
          </p:pic>
          <p:pic>
            <p:nvPicPr>
              <p:cNvPr id="13" name="グラフィックス 175" descr="ネコ 単色塗りつぶし">
                <a:extLst>
                  <a:ext uri="{FF2B5EF4-FFF2-40B4-BE49-F238E27FC236}">
                    <a16:creationId xmlns:a16="http://schemas.microsoft.com/office/drawing/2014/main" id="{2975E972-7B5C-0346-BE6D-FE8BDE47F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32140" y="6688630"/>
                <a:ext cx="292653" cy="292654"/>
              </a:xfrm>
              <a:prstGeom prst="rect">
                <a:avLst/>
              </a:prstGeom>
            </p:spPr>
          </p:pic>
          <p:pic>
            <p:nvPicPr>
              <p:cNvPr id="14" name="グラフィックス 175" descr="ネコ 単色塗りつぶし">
                <a:extLst>
                  <a:ext uri="{FF2B5EF4-FFF2-40B4-BE49-F238E27FC236}">
                    <a16:creationId xmlns:a16="http://schemas.microsoft.com/office/drawing/2014/main" id="{D975F69B-10ED-1940-8BE9-40ABBC388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887" y="6568342"/>
                <a:ext cx="292653" cy="292654"/>
              </a:xfrm>
              <a:prstGeom prst="rect">
                <a:avLst/>
              </a:prstGeom>
            </p:spPr>
          </p:pic>
        </p:grp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C93DDDE-BB4E-354D-BB29-F7B0FDC7793C}"/>
              </a:ext>
            </a:extLst>
          </p:cNvPr>
          <p:cNvGrpSpPr/>
          <p:nvPr/>
        </p:nvGrpSpPr>
        <p:grpSpPr>
          <a:xfrm>
            <a:off x="6615448" y="3053975"/>
            <a:ext cx="2729759" cy="750049"/>
            <a:chOff x="7063539" y="6393996"/>
            <a:chExt cx="3399242" cy="934001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8865AE9C-43F2-EF4A-8C5B-2320AAA68CFE}"/>
                </a:ext>
              </a:extLst>
            </p:cNvPr>
            <p:cNvGrpSpPr/>
            <p:nvPr/>
          </p:nvGrpSpPr>
          <p:grpSpPr>
            <a:xfrm>
              <a:off x="7063539" y="6393996"/>
              <a:ext cx="3399242" cy="934001"/>
              <a:chOff x="1001308" y="6696074"/>
              <a:chExt cx="5708281" cy="1568449"/>
            </a:xfrm>
          </p:grpSpPr>
          <p:pic>
            <p:nvPicPr>
              <p:cNvPr id="25" name="グラフィックス 24" descr="フィルム ストリップ 枠線">
                <a:extLst>
                  <a:ext uri="{FF2B5EF4-FFF2-40B4-BE49-F238E27FC236}">
                    <a16:creationId xmlns:a16="http://schemas.microsoft.com/office/drawing/2014/main" id="{0A3F9575-7046-2144-9E9A-252D2B6DE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2368552" y="6734172"/>
                <a:ext cx="1568449" cy="1492253"/>
              </a:xfrm>
              <a:prstGeom prst="rect">
                <a:avLst/>
              </a:prstGeom>
            </p:spPr>
          </p:pic>
          <p:pic>
            <p:nvPicPr>
              <p:cNvPr id="26" name="グラフィックス 25" descr="フィルム ストリップ 枠線">
                <a:extLst>
                  <a:ext uri="{FF2B5EF4-FFF2-40B4-BE49-F238E27FC236}">
                    <a16:creationId xmlns:a16="http://schemas.microsoft.com/office/drawing/2014/main" id="{D19E20AD-8209-7A43-A978-B52A5D1A3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3773895" y="6734172"/>
                <a:ext cx="1568449" cy="1492253"/>
              </a:xfrm>
              <a:prstGeom prst="rect">
                <a:avLst/>
              </a:prstGeom>
            </p:spPr>
          </p:pic>
          <p:pic>
            <p:nvPicPr>
              <p:cNvPr id="27" name="グラフィックス 26" descr="フィルム ストリップ 枠線">
                <a:extLst>
                  <a:ext uri="{FF2B5EF4-FFF2-40B4-BE49-F238E27FC236}">
                    <a16:creationId xmlns:a16="http://schemas.microsoft.com/office/drawing/2014/main" id="{D4D4643F-BE6E-F84A-9FE8-CB02C9EF1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963210" y="6734172"/>
                <a:ext cx="1568449" cy="1492253"/>
              </a:xfrm>
              <a:prstGeom prst="rect">
                <a:avLst/>
              </a:prstGeom>
            </p:spPr>
          </p:pic>
          <p:pic>
            <p:nvPicPr>
              <p:cNvPr id="28" name="グラフィックス 27" descr="フィルム ストリップ 枠線">
                <a:extLst>
                  <a:ext uri="{FF2B5EF4-FFF2-40B4-BE49-F238E27FC236}">
                    <a16:creationId xmlns:a16="http://schemas.microsoft.com/office/drawing/2014/main" id="{2CCF0C50-1BAD-E84C-BE62-552BCAD81F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5179238" y="6734172"/>
                <a:ext cx="1568449" cy="1492253"/>
              </a:xfrm>
              <a:prstGeom prst="rect">
                <a:avLst/>
              </a:prstGeom>
            </p:spPr>
          </p:pic>
        </p:grpSp>
        <p:pic>
          <p:nvPicPr>
            <p:cNvPr id="21" name="Picture 4" descr="画像化">
              <a:extLst>
                <a:ext uri="{FF2B5EF4-FFF2-40B4-BE49-F238E27FC236}">
                  <a16:creationId xmlns:a16="http://schemas.microsoft.com/office/drawing/2014/main" id="{46884CF8-8D5A-EF42-ADD7-86198ECE1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309" y="6592893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画像化">
              <a:extLst>
                <a:ext uri="{FF2B5EF4-FFF2-40B4-BE49-F238E27FC236}">
                  <a16:creationId xmlns:a16="http://schemas.microsoft.com/office/drawing/2014/main" id="{2237FABE-5A0C-1343-8E73-3F062F636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4037" y="6592893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画像化">
              <a:extLst>
                <a:ext uri="{FF2B5EF4-FFF2-40B4-BE49-F238E27FC236}">
                  <a16:creationId xmlns:a16="http://schemas.microsoft.com/office/drawing/2014/main" id="{5417EDCA-BC49-9648-9740-6032EE11E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155" y="6841540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画像化">
              <a:extLst>
                <a:ext uri="{FF2B5EF4-FFF2-40B4-BE49-F238E27FC236}">
                  <a16:creationId xmlns:a16="http://schemas.microsoft.com/office/drawing/2014/main" id="{86239C3F-0CF7-9D4E-B35E-64C191D17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587" y="6714669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A05489B-9062-2A41-95A5-4A128E3518F5}"/>
              </a:ext>
            </a:extLst>
          </p:cNvPr>
          <p:cNvGrpSpPr/>
          <p:nvPr/>
        </p:nvGrpSpPr>
        <p:grpSpPr>
          <a:xfrm>
            <a:off x="6615447" y="3978465"/>
            <a:ext cx="2057710" cy="750049"/>
            <a:chOff x="7282581" y="7481278"/>
            <a:chExt cx="2562371" cy="934001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AC8612D4-EEF7-0148-A5BE-A4A42E885831}"/>
                </a:ext>
              </a:extLst>
            </p:cNvPr>
            <p:cNvSpPr/>
            <p:nvPr/>
          </p:nvSpPr>
          <p:spPr>
            <a:xfrm>
              <a:off x="7282581" y="7510954"/>
              <a:ext cx="2562371" cy="878026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CC82A225-F5F6-9745-8569-B56DC64A15DC}"/>
                </a:ext>
              </a:extLst>
            </p:cNvPr>
            <p:cNvGrpSpPr/>
            <p:nvPr/>
          </p:nvGrpSpPr>
          <p:grpSpPr>
            <a:xfrm>
              <a:off x="7282582" y="7481278"/>
              <a:ext cx="2562370" cy="934001"/>
              <a:chOff x="7037661" y="7545221"/>
              <a:chExt cx="2562370" cy="934001"/>
            </a:xfrm>
          </p:grpSpPr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42605F0D-78A7-6941-80CE-79526F7B8DCE}"/>
                  </a:ext>
                </a:extLst>
              </p:cNvPr>
              <p:cNvGrpSpPr/>
              <p:nvPr/>
            </p:nvGrpSpPr>
            <p:grpSpPr>
              <a:xfrm>
                <a:off x="7037661" y="7545221"/>
                <a:ext cx="2562370" cy="934001"/>
                <a:chOff x="1001308" y="6696074"/>
                <a:chExt cx="4302938" cy="1568449"/>
              </a:xfrm>
            </p:grpSpPr>
            <p:pic>
              <p:nvPicPr>
                <p:cNvPr id="36" name="グラフィックス 35" descr="フィルム ストリップ 枠線">
                  <a:extLst>
                    <a:ext uri="{FF2B5EF4-FFF2-40B4-BE49-F238E27FC236}">
                      <a16:creationId xmlns:a16="http://schemas.microsoft.com/office/drawing/2014/main" id="{E6A2F6AC-8B80-0747-BC95-1BDDBDDC8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2368552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37" name="グラフィックス 36" descr="フィルム ストリップ 枠線">
                  <a:extLst>
                    <a:ext uri="{FF2B5EF4-FFF2-40B4-BE49-F238E27FC236}">
                      <a16:creationId xmlns:a16="http://schemas.microsoft.com/office/drawing/2014/main" id="{37C09914-B012-4440-AB7E-8047C56DD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3773895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38" name="グラフィックス 37" descr="フィルム ストリップ 枠線">
                  <a:extLst>
                    <a:ext uri="{FF2B5EF4-FFF2-40B4-BE49-F238E27FC236}">
                      <a16:creationId xmlns:a16="http://schemas.microsoft.com/office/drawing/2014/main" id="{E3952014-28A2-CB41-86FD-BCE73CCA8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963210" y="6734172"/>
                  <a:ext cx="1568449" cy="1492253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6" descr="画像化">
                <a:extLst>
                  <a:ext uri="{FF2B5EF4-FFF2-40B4-BE49-F238E27FC236}">
                    <a16:creationId xmlns:a16="http://schemas.microsoft.com/office/drawing/2014/main" id="{C61FECA5-4F48-674B-9B66-1C01664403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9290" y="7992765"/>
                <a:ext cx="277731" cy="29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6" descr="画像化">
                <a:extLst>
                  <a:ext uri="{FF2B5EF4-FFF2-40B4-BE49-F238E27FC236}">
                    <a16:creationId xmlns:a16="http://schemas.microsoft.com/office/drawing/2014/main" id="{983C7279-A156-D242-A15E-AB6EF06C9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9979" y="7867422"/>
                <a:ext cx="277731" cy="29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6" descr="画像化">
                <a:extLst>
                  <a:ext uri="{FF2B5EF4-FFF2-40B4-BE49-F238E27FC236}">
                    <a16:creationId xmlns:a16="http://schemas.microsoft.com/office/drawing/2014/main" id="{2170AE80-2C5F-A843-B1C0-0C93F81B85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5518" y="7722291"/>
                <a:ext cx="277731" cy="29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45B2B09-0BEB-FE48-9A28-6ECC63164F8B}"/>
              </a:ext>
            </a:extLst>
          </p:cNvPr>
          <p:cNvSpPr txBox="1"/>
          <p:nvPr/>
        </p:nvSpPr>
        <p:spPr>
          <a:xfrm>
            <a:off x="7774937" y="4789626"/>
            <a:ext cx="410369" cy="359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…</a:t>
            </a:r>
            <a:endParaRPr kumimoji="0" lang="ja-JP" altLang="en-US" sz="2000" b="1" u="none" strike="noStrike" cap="none" spc="0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  <a:sym typeface="Helvetica Light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9AAF8878-1143-B547-BDEA-CCB44797B393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>
            <a:off x="5362398" y="3428999"/>
            <a:ext cx="1253051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6CB7C69-EA45-3F48-9A97-55E38FC467F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362398" y="3428999"/>
            <a:ext cx="1277607" cy="1546932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0BDF19A-7CC4-A84D-AC78-1D30162ECC71}"/>
              </a:ext>
            </a:extLst>
          </p:cNvPr>
          <p:cNvGrpSpPr/>
          <p:nvPr/>
        </p:nvGrpSpPr>
        <p:grpSpPr>
          <a:xfrm>
            <a:off x="1107310" y="3150920"/>
            <a:ext cx="751758" cy="556154"/>
            <a:chOff x="580709" y="6803282"/>
            <a:chExt cx="1449910" cy="1072651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D7840231-C30D-5D47-A8D3-573E401FAFBD}"/>
                </a:ext>
              </a:extLst>
            </p:cNvPr>
            <p:cNvSpPr/>
            <p:nvPr/>
          </p:nvSpPr>
          <p:spPr>
            <a:xfrm>
              <a:off x="580709" y="6803282"/>
              <a:ext cx="1449910" cy="1072651"/>
            </a:xfrm>
            <a:prstGeom prst="roundRect">
              <a:avLst>
                <a:gd name="adj" fmla="val 2351"/>
              </a:avLst>
            </a:prstGeom>
            <a:noFill/>
            <a:ln w="28575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44" name="グラフィックス 175" descr="ネコ 単色塗りつぶし">
              <a:extLst>
                <a:ext uri="{FF2B5EF4-FFF2-40B4-BE49-F238E27FC236}">
                  <a16:creationId xmlns:a16="http://schemas.microsoft.com/office/drawing/2014/main" id="{D747A457-D08C-0947-BE68-F7873665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1321" y="7249966"/>
              <a:ext cx="559480" cy="559481"/>
            </a:xfrm>
            <a:prstGeom prst="rect">
              <a:avLst/>
            </a:prstGeom>
          </p:spPr>
        </p:pic>
        <p:cxnSp>
          <p:nvCxnSpPr>
            <p:cNvPr id="45" name="直線矢印コネクタ 307">
              <a:extLst>
                <a:ext uri="{FF2B5EF4-FFF2-40B4-BE49-F238E27FC236}">
                  <a16:creationId xmlns:a16="http://schemas.microsoft.com/office/drawing/2014/main" id="{5B5B38CD-193C-6844-A49A-8F2656DA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3841" y="7012218"/>
              <a:ext cx="668637" cy="428319"/>
            </a:xfrm>
            <a:prstGeom prst="straightConnector1">
              <a:avLst/>
            </a:prstGeom>
            <a:solidFill>
              <a:schemeClr val="bg1"/>
            </a:solidFill>
            <a:ln w="76200">
              <a:solidFill>
                <a:srgbClr val="FE454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F911FB67-06EE-6441-8E57-755C5DB3D344}"/>
              </a:ext>
            </a:extLst>
          </p:cNvPr>
          <p:cNvCxnSpPr>
            <a:cxnSpLocks/>
            <a:stCxn id="43" idx="3"/>
            <a:endCxn id="17" idx="0"/>
          </p:cNvCxnSpPr>
          <p:nvPr/>
        </p:nvCxnSpPr>
        <p:spPr>
          <a:xfrm>
            <a:off x="1859068" y="3428998"/>
            <a:ext cx="773572" cy="1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ECEA48B2-C7BC-A74F-B7C6-16287B4356B1}"/>
              </a:ext>
            </a:extLst>
          </p:cNvPr>
          <p:cNvGrpSpPr/>
          <p:nvPr/>
        </p:nvGrpSpPr>
        <p:grpSpPr>
          <a:xfrm>
            <a:off x="10069053" y="3086613"/>
            <a:ext cx="673262" cy="2062086"/>
            <a:chOff x="11441985" y="6368079"/>
            <a:chExt cx="838382" cy="2567820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51C272F1-9239-F149-85E1-7496C5BC95F3}"/>
                </a:ext>
              </a:extLst>
            </p:cNvPr>
            <p:cNvGrpSpPr/>
            <p:nvPr/>
          </p:nvGrpSpPr>
          <p:grpSpPr>
            <a:xfrm>
              <a:off x="11441985" y="6368079"/>
              <a:ext cx="838382" cy="974180"/>
              <a:chOff x="11833091" y="6402709"/>
              <a:chExt cx="838382" cy="974180"/>
            </a:xfrm>
          </p:grpSpPr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0155A56E-0378-0B40-B244-69D29DA05C99}"/>
                  </a:ext>
                </a:extLst>
              </p:cNvPr>
              <p:cNvGrpSpPr/>
              <p:nvPr/>
            </p:nvGrpSpPr>
            <p:grpSpPr>
              <a:xfrm>
                <a:off x="11879584" y="6402709"/>
                <a:ext cx="756255" cy="559481"/>
                <a:chOff x="11879584" y="6402709"/>
                <a:chExt cx="756255" cy="559481"/>
              </a:xfrm>
            </p:grpSpPr>
            <p:sp>
              <p:nvSpPr>
                <p:cNvPr id="56" name="角丸四角形 55">
                  <a:extLst>
                    <a:ext uri="{FF2B5EF4-FFF2-40B4-BE49-F238E27FC236}">
                      <a16:creationId xmlns:a16="http://schemas.microsoft.com/office/drawing/2014/main" id="{B87E3F6D-142B-B14C-B268-1A3816B660CB}"/>
                    </a:ext>
                  </a:extLst>
                </p:cNvPr>
                <p:cNvSpPr/>
                <p:nvPr/>
              </p:nvSpPr>
              <p:spPr>
                <a:xfrm>
                  <a:off x="11879584" y="6402709"/>
                  <a:ext cx="756255" cy="559481"/>
                </a:xfrm>
                <a:prstGeom prst="roundRect">
                  <a:avLst>
                    <a:gd name="adj" fmla="val 235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 cap="flat">
                  <a:solidFill>
                    <a:schemeClr val="tx1">
                      <a:lumMod val="75000"/>
                      <a:lumOff val="25000"/>
                    </a:schemeClr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b="0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  <p:pic>
              <p:nvPicPr>
                <p:cNvPr id="57" name="グラフィックス 56" descr="再生 単色塗りつぶし">
                  <a:extLst>
                    <a:ext uri="{FF2B5EF4-FFF2-40B4-BE49-F238E27FC236}">
                      <a16:creationId xmlns:a16="http://schemas.microsoft.com/office/drawing/2014/main" id="{564C1AAC-0847-4C49-8A44-E8C1CE3D2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2740" y="6498710"/>
                  <a:ext cx="428645" cy="375201"/>
                </a:xfrm>
                <a:prstGeom prst="rect">
                  <a:avLst/>
                </a:prstGeom>
              </p:spPr>
            </p:pic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8DFC8425-71DF-9F4D-B36C-172A1F54BB5D}"/>
                  </a:ext>
                </a:extLst>
              </p:cNvPr>
              <p:cNvSpPr txBox="1"/>
              <p:nvPr/>
            </p:nvSpPr>
            <p:spPr>
              <a:xfrm>
                <a:off x="11833091" y="6942528"/>
                <a:ext cx="838382" cy="4343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作品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A</a:t>
                </a:r>
                <a:endParaRPr kumimoji="0" lang="ja-JP" altLang="en-US" sz="16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Hiragino Sans W5" panose="020B0400000000000000" pitchFamily="34" charset="-128"/>
                  <a:ea typeface="Hiragino Sans W5" panose="020B0400000000000000" pitchFamily="34" charset="-128"/>
                  <a:sym typeface="Helvetica Light"/>
                </a:endParaRPr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644ED4D3-ECF4-E744-B014-437A7B381F82}"/>
                </a:ext>
              </a:extLst>
            </p:cNvPr>
            <p:cNvGrpSpPr/>
            <p:nvPr/>
          </p:nvGrpSpPr>
          <p:grpSpPr>
            <a:xfrm>
              <a:off x="11447975" y="7552424"/>
              <a:ext cx="826405" cy="974180"/>
              <a:chOff x="11839081" y="7417934"/>
              <a:chExt cx="826405" cy="974180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A9F4B80E-E84F-1448-B86C-91FF3724C3F2}"/>
                  </a:ext>
                </a:extLst>
              </p:cNvPr>
              <p:cNvSpPr/>
              <p:nvPr/>
            </p:nvSpPr>
            <p:spPr>
              <a:xfrm>
                <a:off x="11879584" y="7417934"/>
                <a:ext cx="756255" cy="559481"/>
              </a:xfrm>
              <a:prstGeom prst="roundRect">
                <a:avLst>
                  <a:gd name="adj" fmla="val 235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 cap="flat">
                <a:solidFill>
                  <a:schemeClr val="tx1">
                    <a:lumMod val="75000"/>
                    <a:lumOff val="2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pic>
            <p:nvPicPr>
              <p:cNvPr id="52" name="グラフィックス 51" descr="再生 単色塗りつぶし">
                <a:extLst>
                  <a:ext uri="{FF2B5EF4-FFF2-40B4-BE49-F238E27FC236}">
                    <a16:creationId xmlns:a16="http://schemas.microsoft.com/office/drawing/2014/main" id="{8962E85A-786D-C343-8614-E09CA1E03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072740" y="7513935"/>
                <a:ext cx="428645" cy="375201"/>
              </a:xfrm>
              <a:prstGeom prst="rect">
                <a:avLst/>
              </a:prstGeom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3873D94-6D64-1046-871E-38CC74C48588}"/>
                  </a:ext>
                </a:extLst>
              </p:cNvPr>
              <p:cNvSpPr txBox="1"/>
              <p:nvPr/>
            </p:nvSpPr>
            <p:spPr>
              <a:xfrm>
                <a:off x="11839081" y="7957753"/>
                <a:ext cx="826405" cy="4343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作品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B</a:t>
                </a:r>
                <a:endParaRPr kumimoji="0" lang="ja-JP" altLang="en-US" sz="16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Hiragino Sans W5" panose="020B0400000000000000" pitchFamily="34" charset="-128"/>
                  <a:ea typeface="Hiragino Sans W5" panose="020B0400000000000000" pitchFamily="34" charset="-128"/>
                  <a:sym typeface="Helvetica Light"/>
                </a:endParaRPr>
              </a:p>
            </p:txBody>
          </p: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0851B10-D6A2-AA44-B254-89CDD5EF6D6F}"/>
                </a:ext>
              </a:extLst>
            </p:cNvPr>
            <p:cNvSpPr txBox="1"/>
            <p:nvPr/>
          </p:nvSpPr>
          <p:spPr>
            <a:xfrm>
              <a:off x="11607522" y="8488762"/>
              <a:ext cx="511014" cy="447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vert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…</a:t>
              </a:r>
              <a:endParaRPr kumimoji="0" lang="ja-JP" altLang="en-US" sz="2000" b="1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  <a:sym typeface="Helvetica Light"/>
              </a:endParaRPr>
            </a:p>
          </p:txBody>
        </p:sp>
      </p:grp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11278374-5DD2-1946-90AA-F4377E54CBC2}"/>
              </a:ext>
            </a:extLst>
          </p:cNvPr>
          <p:cNvCxnSpPr>
            <a:cxnSpLocks/>
            <a:endCxn id="28" idx="2"/>
          </p:cNvCxnSpPr>
          <p:nvPr/>
        </p:nvCxnSpPr>
        <p:spPr>
          <a:xfrm flipH="1">
            <a:off x="9345207" y="3428999"/>
            <a:ext cx="798382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670799BA-DACE-6640-913B-00F029D8B426}"/>
              </a:ext>
            </a:extLst>
          </p:cNvPr>
          <p:cNvCxnSpPr>
            <a:cxnSpLocks/>
          </p:cNvCxnSpPr>
          <p:nvPr/>
        </p:nvCxnSpPr>
        <p:spPr>
          <a:xfrm flipH="1" flipV="1">
            <a:off x="9345207" y="4353489"/>
            <a:ext cx="798382" cy="1357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03151B53-784E-3B4F-AD76-1F65CE1F9123}"/>
              </a:ext>
            </a:extLst>
          </p:cNvPr>
          <p:cNvCxnSpPr>
            <a:cxnSpLocks/>
          </p:cNvCxnSpPr>
          <p:nvPr/>
        </p:nvCxnSpPr>
        <p:spPr>
          <a:xfrm flipH="1">
            <a:off x="9345207" y="4970053"/>
            <a:ext cx="765642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3AC3ED-F882-0747-931B-000419304480}"/>
              </a:ext>
            </a:extLst>
          </p:cNvPr>
          <p:cNvSpPr txBox="1"/>
          <p:nvPr/>
        </p:nvSpPr>
        <p:spPr>
          <a:xfrm>
            <a:off x="2283421" y="4339396"/>
            <a:ext cx="36291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①</a:t>
            </a:r>
            <a:r>
              <a:rPr kumimoji="0" lang="en-US" altLang="ja-JP" sz="180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 </a:t>
            </a:r>
            <a:r>
              <a:rPr kumimoji="0" lang="ja-JP" altLang="en-US" sz="18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オブジェクトの座標変化を取得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C896FD96-E5FF-744A-B200-F8EEA0D07F3C}"/>
              </a:ext>
            </a:extLst>
          </p:cNvPr>
          <p:cNvSpPr txBox="1"/>
          <p:nvPr/>
        </p:nvSpPr>
        <p:spPr>
          <a:xfrm>
            <a:off x="2283421" y="4665222"/>
            <a:ext cx="318035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②</a:t>
            </a:r>
            <a:r>
              <a:rPr lang="ja-JP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 </a:t>
            </a:r>
            <a:r>
              <a:rPr kumimoji="0" lang="ja-JP" altLang="en-US" sz="18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座標変化</a:t>
            </a:r>
            <a:r>
              <a:rPr lang="ja-JP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同士</a:t>
            </a:r>
            <a:r>
              <a:rPr kumimoji="0" lang="ja-JP" altLang="en-US" sz="18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の距離を算出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2FEDBA4-F175-2C45-9DA3-7653F4EE3672}"/>
              </a:ext>
            </a:extLst>
          </p:cNvPr>
          <p:cNvSpPr txBox="1"/>
          <p:nvPr/>
        </p:nvSpPr>
        <p:spPr>
          <a:xfrm>
            <a:off x="713748" y="3699687"/>
            <a:ext cx="153888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動作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の</a:t>
            </a:r>
            <a:r>
              <a:rPr kumimoji="0" lang="ja-JP" altLang="en-US" sz="16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イメージ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257578-6FF9-5444-81A7-C407505D7204}"/>
              </a:ext>
            </a:extLst>
          </p:cNvPr>
          <p:cNvSpPr txBox="1"/>
          <p:nvPr/>
        </p:nvSpPr>
        <p:spPr>
          <a:xfrm>
            <a:off x="2559732" y="3814064"/>
            <a:ext cx="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①</a:t>
            </a:r>
            <a:endParaRPr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A717CC7-5D6C-274A-BD9E-E76DF04B18D6}"/>
              </a:ext>
            </a:extLst>
          </p:cNvPr>
          <p:cNvSpPr txBox="1"/>
          <p:nvPr/>
        </p:nvSpPr>
        <p:spPr>
          <a:xfrm>
            <a:off x="1846782" y="3049626"/>
            <a:ext cx="724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入力</a:t>
            </a:r>
            <a:endParaRPr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152C996-3824-EF4A-AB37-E5D274B2FE43}"/>
              </a:ext>
            </a:extLst>
          </p:cNvPr>
          <p:cNvSpPr txBox="1"/>
          <p:nvPr/>
        </p:nvSpPr>
        <p:spPr>
          <a:xfrm>
            <a:off x="9389969" y="3044794"/>
            <a:ext cx="724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取得</a:t>
            </a:r>
            <a:endParaRPr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BC69119-E457-3849-93C3-891CD5CE67B6}"/>
              </a:ext>
            </a:extLst>
          </p:cNvPr>
          <p:cNvSpPr txBox="1"/>
          <p:nvPr/>
        </p:nvSpPr>
        <p:spPr>
          <a:xfrm>
            <a:off x="8970366" y="3809716"/>
            <a:ext cx="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①</a:t>
            </a:r>
            <a:endParaRPr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8959749-8088-8A48-B8FE-1C66ADFD265F}"/>
              </a:ext>
            </a:extLst>
          </p:cNvPr>
          <p:cNvSpPr txBox="1"/>
          <p:nvPr/>
        </p:nvSpPr>
        <p:spPr>
          <a:xfrm>
            <a:off x="5839385" y="3467039"/>
            <a:ext cx="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②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153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1"/>
            <a:ext cx="6244695" cy="32807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392" y="2721526"/>
            <a:ext cx="1003941" cy="1003941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960952" y="360011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649976" y="132936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35945" y="134439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58317" y="1913632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83915" y="3657189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グラフィックス 52" descr="画像">
            <a:extLst>
              <a:ext uri="{FF2B5EF4-FFF2-40B4-BE49-F238E27FC236}">
                <a16:creationId xmlns:a16="http://schemas.microsoft.com/office/drawing/2014/main" id="{1F40FDE1-51D2-0F4A-A5A3-F99A6EA4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6" y="1708337"/>
            <a:ext cx="749356" cy="7493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3AA19-5586-734F-ACD9-0AF553424232}"/>
              </a:ext>
            </a:extLst>
          </p:cNvPr>
          <p:cNvSpPr/>
          <p:nvPr/>
        </p:nvSpPr>
        <p:spPr>
          <a:xfrm>
            <a:off x="10434656" y="1989346"/>
            <a:ext cx="551610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グラフィックス 53" descr="画像">
            <a:extLst>
              <a:ext uri="{FF2B5EF4-FFF2-40B4-BE49-F238E27FC236}">
                <a16:creationId xmlns:a16="http://schemas.microsoft.com/office/drawing/2014/main" id="{4C3FC5A0-5864-254D-933F-E917C026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1873715"/>
            <a:ext cx="749356" cy="749356"/>
          </a:xfrm>
          <a:prstGeom prst="rect">
            <a:avLst/>
          </a:prstGeom>
        </p:spPr>
      </p:pic>
      <p:pic>
        <p:nvPicPr>
          <p:cNvPr id="65" name="グラフィックス 64" descr="画像">
            <a:extLst>
              <a:ext uri="{FF2B5EF4-FFF2-40B4-BE49-F238E27FC236}">
                <a16:creationId xmlns:a16="http://schemas.microsoft.com/office/drawing/2014/main" id="{C41BF458-E16B-8E41-9D80-96C46F70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5" y="3006589"/>
            <a:ext cx="749356" cy="749356"/>
          </a:xfrm>
          <a:prstGeom prst="rect">
            <a:avLst/>
          </a:prstGeom>
        </p:spPr>
      </p:pic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D37AADB-8F73-DC4A-86A1-F45958BDA8FA}"/>
              </a:ext>
            </a:extLst>
          </p:cNvPr>
          <p:cNvSpPr/>
          <p:nvPr/>
        </p:nvSpPr>
        <p:spPr>
          <a:xfrm>
            <a:off x="10434655" y="3287598"/>
            <a:ext cx="551609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グラフィックス 66" descr="画像">
            <a:extLst>
              <a:ext uri="{FF2B5EF4-FFF2-40B4-BE49-F238E27FC236}">
                <a16:creationId xmlns:a16="http://schemas.microsoft.com/office/drawing/2014/main" id="{77F09075-5C24-374D-B415-DAC0CD04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3171967"/>
            <a:ext cx="749356" cy="749356"/>
          </a:xfrm>
          <a:prstGeom prst="rect">
            <a:avLst/>
          </a:prstGeom>
        </p:spPr>
      </p:pic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1879726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024174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446186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529673" y="2189440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525812" y="352134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57137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86835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59" y="2850544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>
            <a:cxnSpLocks/>
          </p:cNvCxnSpPr>
          <p:nvPr/>
        </p:nvCxnSpPr>
        <p:spPr>
          <a:xfrm>
            <a:off x="7696200" y="4279748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18604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120984" y="4091506"/>
            <a:ext cx="25671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2"/>
            <a:ext cx="6244695" cy="32340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197249" y="2471341"/>
            <a:ext cx="10264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251601" y="3782338"/>
            <a:ext cx="9329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582" r="10293"/>
          <a:stretch/>
        </p:blipFill>
        <p:spPr>
          <a:xfrm>
            <a:off x="1684264" y="2732331"/>
            <a:ext cx="700147" cy="907799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1503406" y="3498131"/>
            <a:ext cx="10410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2438525" y="2828210"/>
            <a:ext cx="10537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6090996" y="3195336"/>
            <a:ext cx="1553735" cy="9193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438589" y="1250576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10298" y="127288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32620" y="1499003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28477" y="3599287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0FE2BF0F-AC87-3542-94B5-51608FE755A1}"/>
              </a:ext>
            </a:extLst>
          </p:cNvPr>
          <p:cNvCxnSpPr>
            <a:cxnSpLocks/>
          </p:cNvCxnSpPr>
          <p:nvPr/>
        </p:nvCxnSpPr>
        <p:spPr>
          <a:xfrm>
            <a:off x="4816859" y="3271419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3BD8D87-C8F6-654D-87E1-D9A1489FB758}"/>
              </a:ext>
            </a:extLst>
          </p:cNvPr>
          <p:cNvSpPr txBox="1"/>
          <p:nvPr/>
        </p:nvSpPr>
        <p:spPr>
          <a:xfrm>
            <a:off x="2699142" y="153449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501628"/>
            <a:ext cx="6244695" cy="31084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D0432D9-77CC-BB4F-994E-0E92E64B106A}"/>
              </a:ext>
            </a:extLst>
          </p:cNvPr>
          <p:cNvGrpSpPr/>
          <p:nvPr/>
        </p:nvGrpSpPr>
        <p:grpSpPr>
          <a:xfrm>
            <a:off x="0" y="37226"/>
            <a:ext cx="5619752" cy="2820274"/>
            <a:chOff x="1809749" y="1885950"/>
            <a:chExt cx="5619752" cy="2820274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E917D8EC-068C-9B4F-8BC1-F63FC8E70393}"/>
                </a:ext>
              </a:extLst>
            </p:cNvPr>
            <p:cNvGrpSpPr/>
            <p:nvPr/>
          </p:nvGrpSpPr>
          <p:grpSpPr>
            <a:xfrm>
              <a:off x="1809749" y="1885950"/>
              <a:ext cx="2603500" cy="2383314"/>
              <a:chOff x="1758949" y="1885950"/>
              <a:chExt cx="2603500" cy="2383314"/>
            </a:xfrm>
          </p:grpSpPr>
          <p:pic>
            <p:nvPicPr>
              <p:cNvPr id="14" name="図 13" descr="図形&#10;&#10;中程度の精度で自動的に生成された説明">
                <a:extLst>
                  <a:ext uri="{FF2B5EF4-FFF2-40B4-BE49-F238E27FC236}">
                    <a16:creationId xmlns:a16="http://schemas.microsoft.com/office/drawing/2014/main" id="{64655754-FA80-D349-BB49-3CF0E6E2E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8949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943A3C2-6CD9-3E4A-93A6-FD8A00554BEB}"/>
                  </a:ext>
                </a:extLst>
              </p:cNvPr>
              <p:cNvSpPr txBox="1"/>
              <p:nvPr/>
            </p:nvSpPr>
            <p:spPr>
              <a:xfrm>
                <a:off x="1758949" y="3899932"/>
                <a:ext cx="2108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</a:t>
                </a:r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(-130, </a:t>
                </a:r>
                <a:r>
                  <a:rPr lang="en-US" altLang="ja-JP" dirty="0">
                    <a:latin typeface="Century" panose="02040604050505020304" pitchFamily="18" charset="0"/>
                  </a:rPr>
                  <a:t>70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BE099D0-5FE4-DC45-B136-F476843E48C9}"/>
                </a:ext>
              </a:extLst>
            </p:cNvPr>
            <p:cNvGrpSpPr/>
            <p:nvPr/>
          </p:nvGrpSpPr>
          <p:grpSpPr>
            <a:xfrm>
              <a:off x="4794250" y="1885950"/>
              <a:ext cx="2635251" cy="1943100"/>
              <a:chOff x="7131050" y="1885950"/>
              <a:chExt cx="2635251" cy="1943100"/>
            </a:xfrm>
          </p:grpSpPr>
          <p:pic>
            <p:nvPicPr>
              <p:cNvPr id="16" name="図 15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93B8FF9-0E46-D24D-B4FC-4136D68EC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1050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C5E9DE-9553-9C4F-829A-D56983C7B39A}"/>
                  </a:ext>
                </a:extLst>
              </p:cNvPr>
              <p:cNvSpPr txBox="1"/>
              <p:nvPr/>
            </p:nvSpPr>
            <p:spPr>
              <a:xfrm>
                <a:off x="7734976" y="3059668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(130, 70)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E77416D-E2D1-B346-A1C2-AFDACAB28583}"/>
                </a:ext>
              </a:extLst>
            </p:cNvPr>
            <p:cNvSpPr txBox="1"/>
            <p:nvPr/>
          </p:nvSpPr>
          <p:spPr>
            <a:xfrm>
              <a:off x="2035291" y="4336892"/>
              <a:ext cx="215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(a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1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64C24D-668A-4A41-860A-D1C21DFA0E66}"/>
                </a:ext>
              </a:extLst>
            </p:cNvPr>
            <p:cNvSpPr txBox="1"/>
            <p:nvPr/>
          </p:nvSpPr>
          <p:spPr>
            <a:xfrm>
              <a:off x="5081509" y="4336892"/>
              <a:ext cx="2295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(b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2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E18B8EEC-9F69-3E48-9C8A-FFF1D5B4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08" y="3429225"/>
            <a:ext cx="4371975" cy="2314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72A4D0C-69B4-1E40-B0B6-8CF3C8E37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226" y="3429000"/>
            <a:ext cx="4401166" cy="23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558FC6-0938-C546-87B4-BC1DD0989810}"/>
              </a:ext>
            </a:extLst>
          </p:cNvPr>
          <p:cNvSpPr txBox="1"/>
          <p:nvPr/>
        </p:nvSpPr>
        <p:spPr>
          <a:xfrm>
            <a:off x="2235192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(a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1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063C1F6-0CBC-CF40-8330-00DC77B548B3}"/>
              </a:ext>
            </a:extLst>
          </p:cNvPr>
          <p:cNvSpPr txBox="1"/>
          <p:nvPr/>
        </p:nvSpPr>
        <p:spPr>
          <a:xfrm>
            <a:off x="6783767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(b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2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97E6ABF-4945-B647-A295-F653B0EFFD5D}"/>
              </a:ext>
            </a:extLst>
          </p:cNvPr>
          <p:cNvSpPr txBox="1"/>
          <p:nvPr/>
        </p:nvSpPr>
        <p:spPr>
          <a:xfrm>
            <a:off x="3219221" y="3844734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</a:t>
            </a:r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(-130, -</a:t>
            </a:r>
            <a:r>
              <a:rPr lang="en-US" altLang="ja-JP" sz="2400" dirty="0">
                <a:latin typeface="Century" panose="02040604050505020304" pitchFamily="18" charset="0"/>
              </a:rPr>
              <a:t>70</a:t>
            </a:r>
            <a:r>
              <a:rPr kumimoji="1" lang="en-US" altLang="ja-JP" sz="2400" dirty="0">
                <a:latin typeface="Century" panose="02040604050505020304" pitchFamily="18" charset="0"/>
              </a:rPr>
              <a:t>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0909F3-5FA0-9F4C-8832-473D21179460}"/>
              </a:ext>
            </a:extLst>
          </p:cNvPr>
          <p:cNvSpPr txBox="1"/>
          <p:nvPr/>
        </p:nvSpPr>
        <p:spPr>
          <a:xfrm>
            <a:off x="7930910" y="4867499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(130, 70)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7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26D9EAB-669A-DD43-A90B-F6161286614F}"/>
              </a:ext>
            </a:extLst>
          </p:cNvPr>
          <p:cNvGrpSpPr/>
          <p:nvPr/>
        </p:nvGrpSpPr>
        <p:grpSpPr>
          <a:xfrm>
            <a:off x="2100263" y="1159668"/>
            <a:ext cx="4843462" cy="4598195"/>
            <a:chOff x="2100263" y="1159668"/>
            <a:chExt cx="4843462" cy="4598195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F0B8CB53-1F32-2F4D-8E47-85837B254501}"/>
                </a:ext>
              </a:extLst>
            </p:cNvPr>
            <p:cNvCxnSpPr/>
            <p:nvPr/>
          </p:nvCxnSpPr>
          <p:spPr>
            <a:xfrm>
              <a:off x="2100263" y="3429000"/>
              <a:ext cx="48434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0AA023A-96D1-E94F-AFF8-69759EE7504C}"/>
                </a:ext>
              </a:extLst>
            </p:cNvPr>
            <p:cNvCxnSpPr>
              <a:cxnSpLocks/>
            </p:cNvCxnSpPr>
            <p:nvPr/>
          </p:nvCxnSpPr>
          <p:spPr>
            <a:xfrm>
              <a:off x="4457698" y="1159668"/>
              <a:ext cx="0" cy="45981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DE51A11-784F-0744-9A0D-E4F7D3772E31}"/>
              </a:ext>
            </a:extLst>
          </p:cNvPr>
          <p:cNvCxnSpPr>
            <a:cxnSpLocks/>
          </p:cNvCxnSpPr>
          <p:nvPr/>
        </p:nvCxnSpPr>
        <p:spPr>
          <a:xfrm flipV="1">
            <a:off x="2514600" y="1428750"/>
            <a:ext cx="3900488" cy="38576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D23994-BBC3-6144-8317-2A665A35615A}"/>
              </a:ext>
            </a:extLst>
          </p:cNvPr>
          <p:cNvCxnSpPr>
            <a:cxnSpLocks/>
          </p:cNvCxnSpPr>
          <p:nvPr/>
        </p:nvCxnSpPr>
        <p:spPr>
          <a:xfrm>
            <a:off x="2357438" y="1584841"/>
            <a:ext cx="4257675" cy="370153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182B96D-D808-BD43-8763-27347DA13D5E}"/>
              </a:ext>
            </a:extLst>
          </p:cNvPr>
          <p:cNvCxnSpPr>
            <a:cxnSpLocks/>
          </p:cNvCxnSpPr>
          <p:nvPr/>
        </p:nvCxnSpPr>
        <p:spPr>
          <a:xfrm>
            <a:off x="2212288" y="3429000"/>
            <a:ext cx="45479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F125EE1-A332-8B4E-952E-AD528B608D58}"/>
              </a:ext>
            </a:extLst>
          </p:cNvPr>
          <p:cNvCxnSpPr>
            <a:cxnSpLocks/>
          </p:cNvCxnSpPr>
          <p:nvPr/>
        </p:nvCxnSpPr>
        <p:spPr>
          <a:xfrm flipV="1">
            <a:off x="4457699" y="1350289"/>
            <a:ext cx="0" cy="41361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747E13C-A991-184C-8AAE-84ECDB5C2577}"/>
              </a:ext>
            </a:extLst>
          </p:cNvPr>
          <p:cNvCxnSpPr/>
          <p:nvPr/>
        </p:nvCxnSpPr>
        <p:spPr>
          <a:xfrm>
            <a:off x="5358950" y="3794403"/>
            <a:ext cx="1128713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9BF490E-C7F2-4345-A7D8-66190D1B9E01}"/>
              </a:ext>
            </a:extLst>
          </p:cNvPr>
          <p:cNvSpPr txBox="1"/>
          <p:nvPr/>
        </p:nvSpPr>
        <p:spPr>
          <a:xfrm>
            <a:off x="6255646" y="535876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B25499C-4A1B-124C-BDA4-7067417B1208}"/>
              </a:ext>
            </a:extLst>
          </p:cNvPr>
          <p:cNvSpPr txBox="1"/>
          <p:nvPr/>
        </p:nvSpPr>
        <p:spPr>
          <a:xfrm>
            <a:off x="6096000" y="634096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259A6AD-B320-EA4B-9A59-78E62FE3E41F}"/>
              </a:ext>
            </a:extLst>
          </p:cNvPr>
          <p:cNvCxnSpPr>
            <a:cxnSpLocks/>
          </p:cNvCxnSpPr>
          <p:nvPr/>
        </p:nvCxnSpPr>
        <p:spPr>
          <a:xfrm flipV="1">
            <a:off x="4866083" y="1456642"/>
            <a:ext cx="984649" cy="101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436961F-250B-B34F-9C41-91FB0DB3E0D5}"/>
              </a:ext>
            </a:extLst>
          </p:cNvPr>
          <p:cNvCxnSpPr>
            <a:cxnSpLocks/>
          </p:cNvCxnSpPr>
          <p:nvPr/>
        </p:nvCxnSpPr>
        <p:spPr>
          <a:xfrm flipH="1" flipV="1">
            <a:off x="3031221" y="1684348"/>
            <a:ext cx="1001896" cy="89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365755-E886-7D4C-9862-EC784099FABD}"/>
              </a:ext>
            </a:extLst>
          </p:cNvPr>
          <p:cNvSpPr txBox="1"/>
          <p:nvPr/>
        </p:nvSpPr>
        <p:spPr>
          <a:xfrm>
            <a:off x="992726" y="76671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40227724-1ACD-CA44-A2E8-5CEDBC6C72ED}"/>
              </a:ext>
            </a:extLst>
          </p:cNvPr>
          <p:cNvCxnSpPr>
            <a:cxnSpLocks/>
          </p:cNvCxnSpPr>
          <p:nvPr/>
        </p:nvCxnSpPr>
        <p:spPr>
          <a:xfrm flipH="1">
            <a:off x="2590021" y="3874831"/>
            <a:ext cx="973697" cy="89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F1D463-B136-4849-8134-2A576326C09F}"/>
              </a:ext>
            </a:extLst>
          </p:cNvPr>
          <p:cNvSpPr txBox="1"/>
          <p:nvPr/>
        </p:nvSpPr>
        <p:spPr>
          <a:xfrm>
            <a:off x="876299" y="509140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600FADB-4F7A-BF4C-B263-77374D66A7F1}"/>
              </a:ext>
            </a:extLst>
          </p:cNvPr>
          <p:cNvSpPr txBox="1"/>
          <p:nvPr/>
        </p:nvSpPr>
        <p:spPr>
          <a:xfrm>
            <a:off x="3686306" y="588417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7938A21C-831F-F446-B6AC-949CECAEE3CD}"/>
              </a:ext>
            </a:extLst>
          </p:cNvPr>
          <p:cNvCxnSpPr>
            <a:cxnSpLocks/>
          </p:cNvCxnSpPr>
          <p:nvPr/>
        </p:nvCxnSpPr>
        <p:spPr>
          <a:xfrm flipH="1">
            <a:off x="4257674" y="4026797"/>
            <a:ext cx="16509" cy="14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28B7D1C-0949-6441-9880-75399F5D6538}"/>
              </a:ext>
            </a:extLst>
          </p:cNvPr>
          <p:cNvCxnSpPr>
            <a:cxnSpLocks/>
          </p:cNvCxnSpPr>
          <p:nvPr/>
        </p:nvCxnSpPr>
        <p:spPr>
          <a:xfrm flipV="1">
            <a:off x="4182948" y="1344334"/>
            <a:ext cx="0" cy="12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8E694FC-A7A1-5A44-A63F-E99BB5ACA0A3}"/>
              </a:ext>
            </a:extLst>
          </p:cNvPr>
          <p:cNvSpPr txBox="1"/>
          <p:nvPr/>
        </p:nvSpPr>
        <p:spPr>
          <a:xfrm>
            <a:off x="3664875" y="443553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F34C47B-315E-2A40-A133-49E991F61221}"/>
              </a:ext>
            </a:extLst>
          </p:cNvPr>
          <p:cNvSpPr txBox="1"/>
          <p:nvPr/>
        </p:nvSpPr>
        <p:spPr>
          <a:xfrm>
            <a:off x="7188626" y="303581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E1E4335-1E18-F04F-AF50-8B8D43400D38}"/>
              </a:ext>
            </a:extLst>
          </p:cNvPr>
          <p:cNvCxnSpPr>
            <a:cxnSpLocks/>
          </p:cNvCxnSpPr>
          <p:nvPr/>
        </p:nvCxnSpPr>
        <p:spPr>
          <a:xfrm flipV="1">
            <a:off x="5029199" y="3165174"/>
            <a:ext cx="1458464" cy="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5BB023B-76A1-A648-9F81-756151BC13B7}"/>
              </a:ext>
            </a:extLst>
          </p:cNvPr>
          <p:cNvSpPr txBox="1"/>
          <p:nvPr/>
        </p:nvSpPr>
        <p:spPr>
          <a:xfrm>
            <a:off x="573987" y="310583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FD8D0A34-3661-944E-9112-4CC40193887D}"/>
              </a:ext>
            </a:extLst>
          </p:cNvPr>
          <p:cNvCxnSpPr>
            <a:cxnSpLocks/>
          </p:cNvCxnSpPr>
          <p:nvPr/>
        </p:nvCxnSpPr>
        <p:spPr>
          <a:xfrm flipH="1" flipV="1">
            <a:off x="2331089" y="3253524"/>
            <a:ext cx="1456541" cy="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1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37377</TotalTime>
  <Words>839</Words>
  <Application>Microsoft Macintosh PowerPoint</Application>
  <PresentationFormat>ワイド画面</PresentationFormat>
  <Paragraphs>270</Paragraphs>
  <Slides>41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51" baseType="lpstr">
      <vt:lpstr>Hiragino Kaku Gothic Pro W6</vt:lpstr>
      <vt:lpstr>Hiragino Sans W5</vt:lpstr>
      <vt:lpstr>MS PGothic</vt:lpstr>
      <vt:lpstr>MS Mincho</vt:lpstr>
      <vt:lpstr>游ゴシック</vt:lpstr>
      <vt:lpstr>游ゴシック Light</vt:lpstr>
      <vt:lpstr>Arial</vt:lpstr>
      <vt:lpstr>Cambria Math</vt:lpstr>
      <vt:lpstr>Century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福地　ユキ</dc:creator>
  <cp:lastModifiedBy>福地　ユキ</cp:lastModifiedBy>
  <cp:revision>122</cp:revision>
  <dcterms:created xsi:type="dcterms:W3CDTF">2020-12-22T06:55:49Z</dcterms:created>
  <dcterms:modified xsi:type="dcterms:W3CDTF">2022-01-30T10:57:34Z</dcterms:modified>
</cp:coreProperties>
</file>